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heme/themeOverride2.xml" ContentType="application/vnd.openxmlformats-officedocument.themeOverrid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72" r:id="rId2"/>
    <p:sldMasterId id="2147483809" r:id="rId3"/>
    <p:sldMasterId id="2147484383" r:id="rId4"/>
  </p:sldMasterIdLst>
  <p:notesMasterIdLst>
    <p:notesMasterId r:id="rId22"/>
  </p:notesMasterIdLst>
  <p:handoutMasterIdLst>
    <p:handoutMasterId r:id="rId23"/>
  </p:handoutMasterIdLst>
  <p:sldIdLst>
    <p:sldId id="281" r:id="rId5"/>
    <p:sldId id="258" r:id="rId6"/>
    <p:sldId id="267" r:id="rId7"/>
    <p:sldId id="329" r:id="rId8"/>
    <p:sldId id="325" r:id="rId9"/>
    <p:sldId id="269" r:id="rId10"/>
    <p:sldId id="271" r:id="rId11"/>
    <p:sldId id="272" r:id="rId12"/>
    <p:sldId id="274" r:id="rId13"/>
    <p:sldId id="318" r:id="rId14"/>
    <p:sldId id="333" r:id="rId15"/>
    <p:sldId id="321" r:id="rId16"/>
    <p:sldId id="322" r:id="rId17"/>
    <p:sldId id="335" r:id="rId18"/>
    <p:sldId id="327" r:id="rId19"/>
    <p:sldId id="337" r:id="rId20"/>
    <p:sldId id="323" r:id="rId21"/>
  </p:sldIdLst>
  <p:sldSz cx="9144000" cy="6858000" type="screen4x3"/>
  <p:notesSz cx="6881813" cy="9296400"/>
  <p:defaultTextStyle>
    <a:defPPr>
      <a:defRPr lang="es-ES_tradnl"/>
    </a:defPPr>
    <a:lvl1pPr algn="l" defTabSz="457200"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46464"/>
    <a:srgbClr val="4343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814" autoAdjust="0"/>
    <p:restoredTop sz="94660"/>
  </p:normalViewPr>
  <p:slideViewPr>
    <p:cSldViewPr snapToGrid="0" snapToObjects="1">
      <p:cViewPr>
        <p:scale>
          <a:sx n="94" d="100"/>
          <a:sy n="94" d="100"/>
        </p:scale>
        <p:origin x="-1230" y="-72"/>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Lst>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_rels/viewProps.xml.rels><?xml version="1.0" encoding="UTF-8" standalone="yes"?>
<Relationships xmlns="http://schemas.openxmlformats.org/package/2006/relationships"><Relationship Id="rId3" Type="http://schemas.openxmlformats.org/officeDocument/2006/relationships/slide" Target="slides/slide5.xml"/><Relationship Id="rId7" Type="http://schemas.openxmlformats.org/officeDocument/2006/relationships/slide" Target="slides/slide9.xml"/><Relationship Id="rId2" Type="http://schemas.openxmlformats.org/officeDocument/2006/relationships/slide" Target="slides/slide4.xml"/><Relationship Id="rId1" Type="http://schemas.openxmlformats.org/officeDocument/2006/relationships/slide" Target="slides/slide3.xml"/><Relationship Id="rId6" Type="http://schemas.openxmlformats.org/officeDocument/2006/relationships/slide" Target="slides/slide8.xml"/><Relationship Id="rId5" Type="http://schemas.openxmlformats.org/officeDocument/2006/relationships/slide" Target="slides/slide7.xml"/><Relationship Id="rId4" Type="http://schemas.openxmlformats.org/officeDocument/2006/relationships/slide" Target="slides/slide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03AB1D-AEBF-4150-ADD5-CC442E5CE172}"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s-CL"/>
        </a:p>
      </dgm:t>
    </dgm:pt>
    <dgm:pt modelId="{D1438820-1561-40F6-8C3C-E1995D0CDF62}">
      <dgm:prSet custT="1"/>
      <dgm:spPr/>
      <dgm:t>
        <a:bodyPr/>
        <a:lstStyle/>
        <a:p>
          <a:pPr rtl="0"/>
          <a:endParaRPr lang="es-CL" sz="1400" b="1" dirty="0" smtClean="0">
            <a:solidFill>
              <a:schemeClr val="bg1"/>
            </a:solidFill>
            <a:latin typeface="Arial" pitchFamily="34" charset="0"/>
            <a:cs typeface="Arial" pitchFamily="34" charset="0"/>
          </a:endParaRPr>
        </a:p>
        <a:p>
          <a:pPr rtl="0"/>
          <a:endParaRPr lang="es-CL" sz="1400" b="1" dirty="0" smtClean="0">
            <a:solidFill>
              <a:schemeClr val="bg1"/>
            </a:solidFill>
            <a:latin typeface="Arial" pitchFamily="34" charset="0"/>
            <a:cs typeface="Arial" pitchFamily="34" charset="0"/>
          </a:endParaRPr>
        </a:p>
        <a:p>
          <a:pPr rtl="0"/>
          <a:r>
            <a:rPr lang="es-CL" sz="1400" b="1" dirty="0" smtClean="0">
              <a:solidFill>
                <a:schemeClr val="bg1"/>
              </a:solidFill>
              <a:latin typeface="Arial" pitchFamily="34" charset="0"/>
              <a:cs typeface="Arial" pitchFamily="34" charset="0"/>
            </a:rPr>
            <a:t>Prohibición de circular sábados en la tarde, domingos, festivos.</a:t>
          </a:r>
          <a:endParaRPr lang="es-CL" sz="1400" b="1" dirty="0">
            <a:solidFill>
              <a:schemeClr val="bg1"/>
            </a:solidFill>
            <a:latin typeface="Arial" pitchFamily="34" charset="0"/>
            <a:cs typeface="Arial" pitchFamily="34" charset="0"/>
          </a:endParaRPr>
        </a:p>
      </dgm:t>
    </dgm:pt>
    <dgm:pt modelId="{4BFAB03E-4CDA-4950-8A97-39182A78E8EB}" type="parTrans" cxnId="{F3FEE733-7A98-4256-8650-4026D4BA6666}">
      <dgm:prSet/>
      <dgm:spPr/>
      <dgm:t>
        <a:bodyPr/>
        <a:lstStyle/>
        <a:p>
          <a:endParaRPr lang="es-CL"/>
        </a:p>
      </dgm:t>
    </dgm:pt>
    <dgm:pt modelId="{87B5D31F-E23C-4D2F-B6F9-306404DB51AE}" type="sibTrans" cxnId="{F3FEE733-7A98-4256-8650-4026D4BA6666}">
      <dgm:prSet/>
      <dgm:spPr/>
      <dgm:t>
        <a:bodyPr/>
        <a:lstStyle/>
        <a:p>
          <a:endParaRPr lang="es-CL"/>
        </a:p>
      </dgm:t>
    </dgm:pt>
    <dgm:pt modelId="{CEE100EF-DED2-43D1-9412-AA10E8094798}">
      <dgm:prSet/>
      <dgm:spPr/>
      <dgm:t>
        <a:bodyPr/>
        <a:lstStyle/>
        <a:p>
          <a:pPr rtl="0"/>
          <a:r>
            <a:rPr lang="es-CL" b="0" dirty="0" smtClean="0">
              <a:latin typeface="Arial" pitchFamily="34" charset="0"/>
              <a:cs typeface="Arial" pitchFamily="34" charset="0"/>
            </a:rPr>
            <a:t>Vehículos de propiedad fiscal, municipalidades, empresas  y entidades públicas, etc. </a:t>
          </a:r>
          <a:endParaRPr lang="es-CL" b="0" dirty="0">
            <a:latin typeface="Arial" pitchFamily="34" charset="0"/>
            <a:cs typeface="Arial" pitchFamily="34" charset="0"/>
          </a:endParaRPr>
        </a:p>
      </dgm:t>
    </dgm:pt>
    <dgm:pt modelId="{FC557DEA-7F8D-4819-8905-FA634C7F25D9}" type="parTrans" cxnId="{9D50BC3F-F857-43E2-82D7-8B153DB2D85E}">
      <dgm:prSet/>
      <dgm:spPr/>
      <dgm:t>
        <a:bodyPr/>
        <a:lstStyle/>
        <a:p>
          <a:endParaRPr lang="es-CL"/>
        </a:p>
      </dgm:t>
    </dgm:pt>
    <dgm:pt modelId="{99E3DBCD-EAA5-4594-854E-5FD593C18C82}" type="sibTrans" cxnId="{9D50BC3F-F857-43E2-82D7-8B153DB2D85E}">
      <dgm:prSet/>
      <dgm:spPr/>
      <dgm:t>
        <a:bodyPr/>
        <a:lstStyle/>
        <a:p>
          <a:endParaRPr lang="es-CL"/>
        </a:p>
      </dgm:t>
    </dgm:pt>
    <dgm:pt modelId="{407B8F94-8259-4530-A99B-D44CAB0852A2}">
      <dgm:prSet/>
      <dgm:spPr/>
      <dgm:t>
        <a:bodyPr/>
        <a:lstStyle/>
        <a:p>
          <a:pPr rtl="0"/>
          <a:r>
            <a:rPr lang="es-CL" b="0" dirty="0" smtClean="0">
              <a:latin typeface="Arial" pitchFamily="34" charset="0"/>
              <a:cs typeface="Arial" pitchFamily="34" charset="0"/>
            </a:rPr>
            <a:t>Vehículos tomados en arriendo, usufructo, comodato, depósito o a otro título no traslaticio de dominio. Arriendo de cosas, no de transporte (disposición no es aplicable a vehículo conducido por su dueño o dependiente de éste).</a:t>
          </a:r>
          <a:endParaRPr lang="es-CL" b="0" dirty="0">
            <a:latin typeface="Arial" pitchFamily="34" charset="0"/>
            <a:cs typeface="Arial" pitchFamily="34" charset="0"/>
          </a:endParaRPr>
        </a:p>
      </dgm:t>
    </dgm:pt>
    <dgm:pt modelId="{4C1C308A-73F3-4F02-BF09-742D5E456AB1}" type="parTrans" cxnId="{DF79C771-F7DA-4178-AA9B-ECA2239616BE}">
      <dgm:prSet/>
      <dgm:spPr/>
      <dgm:t>
        <a:bodyPr/>
        <a:lstStyle/>
        <a:p>
          <a:endParaRPr lang="es-CL"/>
        </a:p>
      </dgm:t>
    </dgm:pt>
    <dgm:pt modelId="{8B654D80-6DDF-4337-A619-22F6A4E4E53C}" type="sibTrans" cxnId="{DF79C771-F7DA-4178-AA9B-ECA2239616BE}">
      <dgm:prSet/>
      <dgm:spPr/>
      <dgm:t>
        <a:bodyPr/>
        <a:lstStyle/>
        <a:p>
          <a:endParaRPr lang="es-CL"/>
        </a:p>
      </dgm:t>
    </dgm:pt>
    <dgm:pt modelId="{CE6A7ACE-4E4F-473E-B963-6A806957B3BC}">
      <dgm:prSet custT="1"/>
      <dgm:spPr/>
      <dgm:t>
        <a:bodyPr/>
        <a:lstStyle/>
        <a:p>
          <a:pPr rtl="0"/>
          <a:r>
            <a:rPr lang="es-CL" sz="1800" b="1" dirty="0" smtClean="0">
              <a:solidFill>
                <a:schemeClr val="bg1"/>
              </a:solidFill>
            </a:rPr>
            <a:t>Excepción</a:t>
          </a:r>
          <a:endParaRPr lang="es-CL" sz="1800" b="1" dirty="0">
            <a:solidFill>
              <a:schemeClr val="bg1"/>
            </a:solidFill>
          </a:endParaRPr>
        </a:p>
      </dgm:t>
    </dgm:pt>
    <dgm:pt modelId="{766A21A3-917D-4358-9BBB-71714BE93C2B}" type="parTrans" cxnId="{D00152BC-C85B-462B-BC57-BE551C33EA0B}">
      <dgm:prSet/>
      <dgm:spPr/>
      <dgm:t>
        <a:bodyPr/>
        <a:lstStyle/>
        <a:p>
          <a:endParaRPr lang="es-CL"/>
        </a:p>
      </dgm:t>
    </dgm:pt>
    <dgm:pt modelId="{45BC027A-2910-4610-BEE8-7EB3F2FA0B79}" type="sibTrans" cxnId="{D00152BC-C85B-462B-BC57-BE551C33EA0B}">
      <dgm:prSet/>
      <dgm:spPr/>
      <dgm:t>
        <a:bodyPr/>
        <a:lstStyle/>
        <a:p>
          <a:endParaRPr lang="es-CL"/>
        </a:p>
      </dgm:t>
    </dgm:pt>
    <dgm:pt modelId="{F7D6E1E0-95EC-4C86-9172-591E60F2FDEA}">
      <dgm:prSet/>
      <dgm:spPr/>
      <dgm:t>
        <a:bodyPr/>
        <a:lstStyle/>
        <a:p>
          <a:pPr rtl="0"/>
          <a:r>
            <a:rPr lang="es-CL" b="0" dirty="0" smtClean="0">
              <a:latin typeface="Arial" pitchFamily="34" charset="0"/>
              <a:cs typeface="Arial" pitchFamily="34" charset="0"/>
            </a:rPr>
            <a:t>Autorización “escrita” de Intendentes o Gobernadores, en casos calificados e impostergables. En caso municipal, el Alcalde. </a:t>
          </a:r>
          <a:endParaRPr lang="es-CL" b="0" dirty="0">
            <a:latin typeface="Arial" pitchFamily="34" charset="0"/>
            <a:cs typeface="Arial" pitchFamily="34" charset="0"/>
          </a:endParaRPr>
        </a:p>
      </dgm:t>
    </dgm:pt>
    <dgm:pt modelId="{84F67817-03DB-4B00-ACA5-2BEDFD57F9A7}" type="parTrans" cxnId="{6BC69623-6219-4725-A820-7EC01B482676}">
      <dgm:prSet/>
      <dgm:spPr/>
      <dgm:t>
        <a:bodyPr/>
        <a:lstStyle/>
        <a:p>
          <a:endParaRPr lang="es-CL"/>
        </a:p>
      </dgm:t>
    </dgm:pt>
    <dgm:pt modelId="{57D28D5D-3BD1-401C-92B8-A6626D3E6F08}" type="sibTrans" cxnId="{6BC69623-6219-4725-A820-7EC01B482676}">
      <dgm:prSet/>
      <dgm:spPr/>
      <dgm:t>
        <a:bodyPr/>
        <a:lstStyle/>
        <a:p>
          <a:endParaRPr lang="es-CL"/>
        </a:p>
      </dgm:t>
    </dgm:pt>
    <dgm:pt modelId="{F832F239-2E5F-40E6-A301-B419169005B0}">
      <dgm:prSet/>
      <dgm:spPr/>
      <dgm:t>
        <a:bodyPr/>
        <a:lstStyle/>
        <a:p>
          <a:pPr rtl="0"/>
          <a:endParaRPr lang="es-CL" b="0" dirty="0">
            <a:latin typeface="Arial" pitchFamily="34" charset="0"/>
            <a:cs typeface="Arial" pitchFamily="34" charset="0"/>
          </a:endParaRPr>
        </a:p>
      </dgm:t>
    </dgm:pt>
    <dgm:pt modelId="{478865DB-BF75-4E8F-A792-C4CD904C0ED4}" type="parTrans" cxnId="{8A278363-524F-4EFA-B6EC-672629178EC0}">
      <dgm:prSet/>
      <dgm:spPr/>
      <dgm:t>
        <a:bodyPr/>
        <a:lstStyle/>
        <a:p>
          <a:endParaRPr lang="es-CL"/>
        </a:p>
      </dgm:t>
    </dgm:pt>
    <dgm:pt modelId="{4C99AFDA-811B-45CA-9B48-47F53E8381EB}" type="sibTrans" cxnId="{8A278363-524F-4EFA-B6EC-672629178EC0}">
      <dgm:prSet/>
      <dgm:spPr/>
      <dgm:t>
        <a:bodyPr/>
        <a:lstStyle/>
        <a:p>
          <a:endParaRPr lang="es-CL"/>
        </a:p>
      </dgm:t>
    </dgm:pt>
    <dgm:pt modelId="{6E2CA0E9-125D-4349-9F48-0C3168DD4ACA}" type="pres">
      <dgm:prSet presAssocID="{2803AB1D-AEBF-4150-ADD5-CC442E5CE172}" presName="linearFlow" presStyleCnt="0">
        <dgm:presLayoutVars>
          <dgm:dir/>
          <dgm:animLvl val="lvl"/>
          <dgm:resizeHandles val="exact"/>
        </dgm:presLayoutVars>
      </dgm:prSet>
      <dgm:spPr/>
      <dgm:t>
        <a:bodyPr/>
        <a:lstStyle/>
        <a:p>
          <a:endParaRPr lang="es-CL"/>
        </a:p>
      </dgm:t>
    </dgm:pt>
    <dgm:pt modelId="{50BF9962-3C0E-46C4-96FE-AB1ED8A322D4}" type="pres">
      <dgm:prSet presAssocID="{D1438820-1561-40F6-8C3C-E1995D0CDF62}" presName="composite" presStyleCnt="0"/>
      <dgm:spPr/>
    </dgm:pt>
    <dgm:pt modelId="{B6AB1B60-5DBD-4974-8A6E-9309E4D568AA}" type="pres">
      <dgm:prSet presAssocID="{D1438820-1561-40F6-8C3C-E1995D0CDF62}" presName="parentText" presStyleLbl="alignNode1" presStyleIdx="0" presStyleCnt="2" custScaleX="129009" custScaleY="157624" custLinFactNeighborX="-412" custLinFactNeighborY="-20529">
        <dgm:presLayoutVars>
          <dgm:chMax val="1"/>
          <dgm:bulletEnabled val="1"/>
        </dgm:presLayoutVars>
      </dgm:prSet>
      <dgm:spPr/>
      <dgm:t>
        <a:bodyPr/>
        <a:lstStyle/>
        <a:p>
          <a:endParaRPr lang="es-CL"/>
        </a:p>
      </dgm:t>
    </dgm:pt>
    <dgm:pt modelId="{8D765A4A-B574-426B-9E77-3DC08BDCAE8D}" type="pres">
      <dgm:prSet presAssocID="{D1438820-1561-40F6-8C3C-E1995D0CDF62}" presName="descendantText" presStyleLbl="alignAcc1" presStyleIdx="0" presStyleCnt="2" custScaleY="259004" custLinFactNeighborX="5059" custLinFactNeighborY="-17375">
        <dgm:presLayoutVars>
          <dgm:bulletEnabled val="1"/>
        </dgm:presLayoutVars>
      </dgm:prSet>
      <dgm:spPr/>
      <dgm:t>
        <a:bodyPr/>
        <a:lstStyle/>
        <a:p>
          <a:endParaRPr lang="es-CL"/>
        </a:p>
      </dgm:t>
    </dgm:pt>
    <dgm:pt modelId="{CCC34B94-20AE-4F52-A681-075E368C7BE4}" type="pres">
      <dgm:prSet presAssocID="{87B5D31F-E23C-4D2F-B6F9-306404DB51AE}" presName="sp" presStyleCnt="0"/>
      <dgm:spPr/>
    </dgm:pt>
    <dgm:pt modelId="{8C282980-D7F1-4930-80F7-00F5CFC3A361}" type="pres">
      <dgm:prSet presAssocID="{CE6A7ACE-4E4F-473E-B963-6A806957B3BC}" presName="composite" presStyleCnt="0"/>
      <dgm:spPr/>
    </dgm:pt>
    <dgm:pt modelId="{37524B9F-F474-46FE-997A-B8C12C693C8A}" type="pres">
      <dgm:prSet presAssocID="{CE6A7ACE-4E4F-473E-B963-6A806957B3BC}" presName="parentText" presStyleLbl="alignNode1" presStyleIdx="1" presStyleCnt="2" custScaleX="131552">
        <dgm:presLayoutVars>
          <dgm:chMax val="1"/>
          <dgm:bulletEnabled val="1"/>
        </dgm:presLayoutVars>
      </dgm:prSet>
      <dgm:spPr/>
      <dgm:t>
        <a:bodyPr/>
        <a:lstStyle/>
        <a:p>
          <a:endParaRPr lang="es-CL"/>
        </a:p>
      </dgm:t>
    </dgm:pt>
    <dgm:pt modelId="{D9325945-D2CF-4D5A-8E4F-5CB161E91661}" type="pres">
      <dgm:prSet presAssocID="{CE6A7ACE-4E4F-473E-B963-6A806957B3BC}" presName="descendantText" presStyleLbl="alignAcc1" presStyleIdx="1" presStyleCnt="2" custLinFactNeighborX="6270" custLinFactNeighborY="34022">
        <dgm:presLayoutVars>
          <dgm:bulletEnabled val="1"/>
        </dgm:presLayoutVars>
      </dgm:prSet>
      <dgm:spPr/>
      <dgm:t>
        <a:bodyPr/>
        <a:lstStyle/>
        <a:p>
          <a:endParaRPr lang="es-CL"/>
        </a:p>
      </dgm:t>
    </dgm:pt>
  </dgm:ptLst>
  <dgm:cxnLst>
    <dgm:cxn modelId="{DF79C771-F7DA-4178-AA9B-ECA2239616BE}" srcId="{D1438820-1561-40F6-8C3C-E1995D0CDF62}" destId="{407B8F94-8259-4530-A99B-D44CAB0852A2}" srcOrd="2" destOrd="0" parTransId="{4C1C308A-73F3-4F02-BF09-742D5E456AB1}" sibTransId="{8B654D80-6DDF-4337-A619-22F6A4E4E53C}"/>
    <dgm:cxn modelId="{8A278363-524F-4EFA-B6EC-672629178EC0}" srcId="{D1438820-1561-40F6-8C3C-E1995D0CDF62}" destId="{F832F239-2E5F-40E6-A301-B419169005B0}" srcOrd="1" destOrd="0" parTransId="{478865DB-BF75-4E8F-A792-C4CD904C0ED4}" sibTransId="{4C99AFDA-811B-45CA-9B48-47F53E8381EB}"/>
    <dgm:cxn modelId="{2A8ADB66-325D-490F-8FDE-3D5F1B3B5BE4}" type="presOf" srcId="{CE6A7ACE-4E4F-473E-B963-6A806957B3BC}" destId="{37524B9F-F474-46FE-997A-B8C12C693C8A}" srcOrd="0" destOrd="0" presId="urn:microsoft.com/office/officeart/2005/8/layout/chevron2"/>
    <dgm:cxn modelId="{0E1C33C5-EA3D-4516-9AE3-7B45CC835DDD}" type="presOf" srcId="{407B8F94-8259-4530-A99B-D44CAB0852A2}" destId="{8D765A4A-B574-426B-9E77-3DC08BDCAE8D}" srcOrd="0" destOrd="2" presId="urn:microsoft.com/office/officeart/2005/8/layout/chevron2"/>
    <dgm:cxn modelId="{1CBBA8A7-1930-42D1-BD35-03C65F9E6664}" type="presOf" srcId="{D1438820-1561-40F6-8C3C-E1995D0CDF62}" destId="{B6AB1B60-5DBD-4974-8A6E-9309E4D568AA}" srcOrd="0" destOrd="0" presId="urn:microsoft.com/office/officeart/2005/8/layout/chevron2"/>
    <dgm:cxn modelId="{D9C6A14D-7320-422C-AA2D-9246CB7F65D2}" type="presOf" srcId="{2803AB1D-AEBF-4150-ADD5-CC442E5CE172}" destId="{6E2CA0E9-125D-4349-9F48-0C3168DD4ACA}" srcOrd="0" destOrd="0" presId="urn:microsoft.com/office/officeart/2005/8/layout/chevron2"/>
    <dgm:cxn modelId="{6BC69623-6219-4725-A820-7EC01B482676}" srcId="{CE6A7ACE-4E4F-473E-B963-6A806957B3BC}" destId="{F7D6E1E0-95EC-4C86-9172-591E60F2FDEA}" srcOrd="0" destOrd="0" parTransId="{84F67817-03DB-4B00-ACA5-2BEDFD57F9A7}" sibTransId="{57D28D5D-3BD1-401C-92B8-A6626D3E6F08}"/>
    <dgm:cxn modelId="{CC771974-720F-4805-B0E3-C9C2B23A71AB}" type="presOf" srcId="{F7D6E1E0-95EC-4C86-9172-591E60F2FDEA}" destId="{D9325945-D2CF-4D5A-8E4F-5CB161E91661}" srcOrd="0" destOrd="0" presId="urn:microsoft.com/office/officeart/2005/8/layout/chevron2"/>
    <dgm:cxn modelId="{F3FEE733-7A98-4256-8650-4026D4BA6666}" srcId="{2803AB1D-AEBF-4150-ADD5-CC442E5CE172}" destId="{D1438820-1561-40F6-8C3C-E1995D0CDF62}" srcOrd="0" destOrd="0" parTransId="{4BFAB03E-4CDA-4950-8A97-39182A78E8EB}" sibTransId="{87B5D31F-E23C-4D2F-B6F9-306404DB51AE}"/>
    <dgm:cxn modelId="{1AE5F9AD-D9B8-483C-9EC8-CDB8D35D79EA}" type="presOf" srcId="{F832F239-2E5F-40E6-A301-B419169005B0}" destId="{8D765A4A-B574-426B-9E77-3DC08BDCAE8D}" srcOrd="0" destOrd="1" presId="urn:microsoft.com/office/officeart/2005/8/layout/chevron2"/>
    <dgm:cxn modelId="{C56AFABA-63BE-4FBE-9F0F-F40EDDBDFD51}" type="presOf" srcId="{CEE100EF-DED2-43D1-9412-AA10E8094798}" destId="{8D765A4A-B574-426B-9E77-3DC08BDCAE8D}" srcOrd="0" destOrd="0" presId="urn:microsoft.com/office/officeart/2005/8/layout/chevron2"/>
    <dgm:cxn modelId="{9D50BC3F-F857-43E2-82D7-8B153DB2D85E}" srcId="{D1438820-1561-40F6-8C3C-E1995D0CDF62}" destId="{CEE100EF-DED2-43D1-9412-AA10E8094798}" srcOrd="0" destOrd="0" parTransId="{FC557DEA-7F8D-4819-8905-FA634C7F25D9}" sibTransId="{99E3DBCD-EAA5-4594-854E-5FD593C18C82}"/>
    <dgm:cxn modelId="{D00152BC-C85B-462B-BC57-BE551C33EA0B}" srcId="{2803AB1D-AEBF-4150-ADD5-CC442E5CE172}" destId="{CE6A7ACE-4E4F-473E-B963-6A806957B3BC}" srcOrd="1" destOrd="0" parTransId="{766A21A3-917D-4358-9BBB-71714BE93C2B}" sibTransId="{45BC027A-2910-4610-BEE8-7EB3F2FA0B79}"/>
    <dgm:cxn modelId="{C09760C4-1607-4D7F-BDB2-09FFC19642A6}" type="presParOf" srcId="{6E2CA0E9-125D-4349-9F48-0C3168DD4ACA}" destId="{50BF9962-3C0E-46C4-96FE-AB1ED8A322D4}" srcOrd="0" destOrd="0" presId="urn:microsoft.com/office/officeart/2005/8/layout/chevron2"/>
    <dgm:cxn modelId="{FDA4F951-C28C-4C89-B1D5-CA3884845F3F}" type="presParOf" srcId="{50BF9962-3C0E-46C4-96FE-AB1ED8A322D4}" destId="{B6AB1B60-5DBD-4974-8A6E-9309E4D568AA}" srcOrd="0" destOrd="0" presId="urn:microsoft.com/office/officeart/2005/8/layout/chevron2"/>
    <dgm:cxn modelId="{9EAE1785-7F54-4157-81C4-4978AE1B20AF}" type="presParOf" srcId="{50BF9962-3C0E-46C4-96FE-AB1ED8A322D4}" destId="{8D765A4A-B574-426B-9E77-3DC08BDCAE8D}" srcOrd="1" destOrd="0" presId="urn:microsoft.com/office/officeart/2005/8/layout/chevron2"/>
    <dgm:cxn modelId="{AFF30003-7F38-4841-83C2-8775D8DAFD80}" type="presParOf" srcId="{6E2CA0E9-125D-4349-9F48-0C3168DD4ACA}" destId="{CCC34B94-20AE-4F52-A681-075E368C7BE4}" srcOrd="1" destOrd="0" presId="urn:microsoft.com/office/officeart/2005/8/layout/chevron2"/>
    <dgm:cxn modelId="{8A389466-2A1A-47E9-9915-B2D9F07BE600}" type="presParOf" srcId="{6E2CA0E9-125D-4349-9F48-0C3168DD4ACA}" destId="{8C282980-D7F1-4930-80F7-00F5CFC3A361}" srcOrd="2" destOrd="0" presId="urn:microsoft.com/office/officeart/2005/8/layout/chevron2"/>
    <dgm:cxn modelId="{F925D58A-CB91-4BE5-912D-6E3C49624165}" type="presParOf" srcId="{8C282980-D7F1-4930-80F7-00F5CFC3A361}" destId="{37524B9F-F474-46FE-997A-B8C12C693C8A}" srcOrd="0" destOrd="0" presId="urn:microsoft.com/office/officeart/2005/8/layout/chevron2"/>
    <dgm:cxn modelId="{01E735E5-CA64-4CC8-8F62-467D1F400EA8}" type="presParOf" srcId="{8C282980-D7F1-4930-80F7-00F5CFC3A361}" destId="{D9325945-D2CF-4D5A-8E4F-5CB161E91661}"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96BBCA6-3D46-46ED-9A4E-8D7101FDC888}"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s-CL"/>
        </a:p>
      </dgm:t>
    </dgm:pt>
    <dgm:pt modelId="{00DB9FEA-20B8-42DE-9845-681F205F1D92}">
      <dgm:prSet/>
      <dgm:spPr/>
      <dgm:t>
        <a:bodyPr/>
        <a:lstStyle/>
        <a:p>
          <a:pPr rtl="0"/>
          <a:r>
            <a:rPr lang="es-CL" b="1" dirty="0" smtClean="0"/>
            <a:t>RECURSOS:</a:t>
          </a:r>
          <a:endParaRPr lang="es-CL" dirty="0"/>
        </a:p>
      </dgm:t>
    </dgm:pt>
    <dgm:pt modelId="{A0380816-253C-4F05-B7B2-F48E66A89C5F}" type="parTrans" cxnId="{E7EBBDB4-D07F-49C0-AB3D-20F18EC3D998}">
      <dgm:prSet/>
      <dgm:spPr/>
      <dgm:t>
        <a:bodyPr/>
        <a:lstStyle/>
        <a:p>
          <a:endParaRPr lang="es-CL"/>
        </a:p>
      </dgm:t>
    </dgm:pt>
    <dgm:pt modelId="{89577123-5CFF-4670-8B88-31AE5ABB0865}" type="sibTrans" cxnId="{E7EBBDB4-D07F-49C0-AB3D-20F18EC3D998}">
      <dgm:prSet/>
      <dgm:spPr/>
      <dgm:t>
        <a:bodyPr/>
        <a:lstStyle/>
        <a:p>
          <a:endParaRPr lang="es-CL"/>
        </a:p>
      </dgm:t>
    </dgm:pt>
    <dgm:pt modelId="{D38583A2-93D7-4E1C-840D-15C71E8919E2}">
      <dgm:prSet/>
      <dgm:spPr/>
      <dgm:t>
        <a:bodyPr/>
        <a:lstStyle/>
        <a:p>
          <a:pPr rtl="0"/>
          <a:r>
            <a:rPr lang="es-CL" b="1" dirty="0" smtClean="0"/>
            <a:t>Reposición </a:t>
          </a:r>
          <a:r>
            <a:rPr lang="es-CL" dirty="0" smtClean="0"/>
            <a:t>ante el CGR </a:t>
          </a:r>
          <a:r>
            <a:rPr lang="es-CL" b="1" dirty="0" smtClean="0"/>
            <a:t>(siempre)</a:t>
          </a:r>
          <a:endParaRPr lang="es-CL" dirty="0"/>
        </a:p>
      </dgm:t>
    </dgm:pt>
    <dgm:pt modelId="{F8A97E84-9E32-4BB5-B71B-E3168FE64E22}" type="parTrans" cxnId="{55A444AD-6F41-475B-B61E-8E7810185918}">
      <dgm:prSet/>
      <dgm:spPr/>
      <dgm:t>
        <a:bodyPr/>
        <a:lstStyle/>
        <a:p>
          <a:endParaRPr lang="es-CL"/>
        </a:p>
      </dgm:t>
    </dgm:pt>
    <dgm:pt modelId="{9E181A16-74F0-4D05-9E7D-49DF70179932}" type="sibTrans" cxnId="{55A444AD-6F41-475B-B61E-8E7810185918}">
      <dgm:prSet/>
      <dgm:spPr/>
      <dgm:t>
        <a:bodyPr/>
        <a:lstStyle/>
        <a:p>
          <a:endParaRPr lang="es-CL"/>
        </a:p>
      </dgm:t>
    </dgm:pt>
    <dgm:pt modelId="{A80EB6DD-AFCE-4D5B-8523-2CB1893CBFFA}">
      <dgm:prSet/>
      <dgm:spPr/>
      <dgm:t>
        <a:bodyPr/>
        <a:lstStyle/>
        <a:p>
          <a:pPr rtl="0"/>
          <a:r>
            <a:rPr lang="es-CL" b="1" dirty="0" smtClean="0"/>
            <a:t>Apelación </a:t>
          </a:r>
          <a:r>
            <a:rPr lang="es-CL" dirty="0" smtClean="0"/>
            <a:t>ante la Corte Suprema</a:t>
          </a:r>
          <a:endParaRPr lang="es-CL" dirty="0"/>
        </a:p>
      </dgm:t>
    </dgm:pt>
    <dgm:pt modelId="{71C576C1-5E04-452E-BF7D-F747DE213E72}" type="parTrans" cxnId="{DCC65378-EC0B-47B2-9B84-B94C86313E03}">
      <dgm:prSet/>
      <dgm:spPr/>
      <dgm:t>
        <a:bodyPr/>
        <a:lstStyle/>
        <a:p>
          <a:endParaRPr lang="es-CL"/>
        </a:p>
      </dgm:t>
    </dgm:pt>
    <dgm:pt modelId="{2BAFA26C-7B9B-409B-9A60-1F40360C2D59}" type="sibTrans" cxnId="{DCC65378-EC0B-47B2-9B84-B94C86313E03}">
      <dgm:prSet/>
      <dgm:spPr/>
      <dgm:t>
        <a:bodyPr/>
        <a:lstStyle/>
        <a:p>
          <a:endParaRPr lang="es-CL"/>
        </a:p>
      </dgm:t>
    </dgm:pt>
    <dgm:pt modelId="{664C75CE-ED19-4225-A102-183A53C5EB22}">
      <dgm:prSet/>
      <dgm:spPr/>
      <dgm:t>
        <a:bodyPr/>
        <a:lstStyle/>
        <a:p>
          <a:pPr rtl="0"/>
          <a:r>
            <a:rPr lang="es-CL" b="1" dirty="0" smtClean="0"/>
            <a:t>(Sólo en caso de SUSPENSIÓN Y DESTITUCIÓN)</a:t>
          </a:r>
          <a:endParaRPr lang="es-CL" dirty="0"/>
        </a:p>
      </dgm:t>
    </dgm:pt>
    <dgm:pt modelId="{A7039A21-F829-45DF-A197-6D63E6E4B538}" type="parTrans" cxnId="{DFE7B3A2-49C7-408B-82C8-A07B77AC06EE}">
      <dgm:prSet/>
      <dgm:spPr/>
      <dgm:t>
        <a:bodyPr/>
        <a:lstStyle/>
        <a:p>
          <a:endParaRPr lang="es-CL"/>
        </a:p>
      </dgm:t>
    </dgm:pt>
    <dgm:pt modelId="{88CD4051-6A1C-409F-AA1B-1B868F4DA4AE}" type="sibTrans" cxnId="{DFE7B3A2-49C7-408B-82C8-A07B77AC06EE}">
      <dgm:prSet/>
      <dgm:spPr/>
      <dgm:t>
        <a:bodyPr/>
        <a:lstStyle/>
        <a:p>
          <a:endParaRPr lang="es-CL"/>
        </a:p>
      </dgm:t>
    </dgm:pt>
    <dgm:pt modelId="{703574B7-0623-4D3F-AA7D-25D88F6AD06B}" type="pres">
      <dgm:prSet presAssocID="{B96BBCA6-3D46-46ED-9A4E-8D7101FDC888}" presName="diagram" presStyleCnt="0">
        <dgm:presLayoutVars>
          <dgm:chPref val="1"/>
          <dgm:dir/>
          <dgm:animOne val="branch"/>
          <dgm:animLvl val="lvl"/>
          <dgm:resizeHandles/>
        </dgm:presLayoutVars>
      </dgm:prSet>
      <dgm:spPr/>
      <dgm:t>
        <a:bodyPr/>
        <a:lstStyle/>
        <a:p>
          <a:endParaRPr lang="es-CL"/>
        </a:p>
      </dgm:t>
    </dgm:pt>
    <dgm:pt modelId="{F2BAE52C-4C19-4CD5-B977-7FD3EC00350B}" type="pres">
      <dgm:prSet presAssocID="{00DB9FEA-20B8-42DE-9845-681F205F1D92}" presName="root" presStyleCnt="0"/>
      <dgm:spPr/>
    </dgm:pt>
    <dgm:pt modelId="{42EB0144-C2FC-4B45-B2BE-1068FA8EEF37}" type="pres">
      <dgm:prSet presAssocID="{00DB9FEA-20B8-42DE-9845-681F205F1D92}" presName="rootComposite" presStyleCnt="0"/>
      <dgm:spPr/>
    </dgm:pt>
    <dgm:pt modelId="{38A154DE-DA46-4E07-9577-832AFBE5C6F2}" type="pres">
      <dgm:prSet presAssocID="{00DB9FEA-20B8-42DE-9845-681F205F1D92}" presName="rootText" presStyleLbl="node1" presStyleIdx="0" presStyleCnt="2" custScaleX="146315" custScaleY="126976"/>
      <dgm:spPr/>
      <dgm:t>
        <a:bodyPr/>
        <a:lstStyle/>
        <a:p>
          <a:endParaRPr lang="es-CL"/>
        </a:p>
      </dgm:t>
    </dgm:pt>
    <dgm:pt modelId="{27084E58-C631-452B-9D23-1D1ACB4B8891}" type="pres">
      <dgm:prSet presAssocID="{00DB9FEA-20B8-42DE-9845-681F205F1D92}" presName="rootConnector" presStyleLbl="node1" presStyleIdx="0" presStyleCnt="2"/>
      <dgm:spPr/>
      <dgm:t>
        <a:bodyPr/>
        <a:lstStyle/>
        <a:p>
          <a:endParaRPr lang="es-CL"/>
        </a:p>
      </dgm:t>
    </dgm:pt>
    <dgm:pt modelId="{FB0DE883-19B0-4CEB-B816-C405E477AE8B}" type="pres">
      <dgm:prSet presAssocID="{00DB9FEA-20B8-42DE-9845-681F205F1D92}" presName="childShape" presStyleCnt="0"/>
      <dgm:spPr/>
    </dgm:pt>
    <dgm:pt modelId="{7D7A6D3D-037F-4D3B-A8C0-BEBFAA9F7F6B}" type="pres">
      <dgm:prSet presAssocID="{F8A97E84-9E32-4BB5-B71B-E3168FE64E22}" presName="Name13" presStyleLbl="parChTrans1D2" presStyleIdx="0" presStyleCnt="2"/>
      <dgm:spPr/>
      <dgm:t>
        <a:bodyPr/>
        <a:lstStyle/>
        <a:p>
          <a:endParaRPr lang="es-CL"/>
        </a:p>
      </dgm:t>
    </dgm:pt>
    <dgm:pt modelId="{8E58B37F-207F-4EED-A72A-8BE729A6525A}" type="pres">
      <dgm:prSet presAssocID="{D38583A2-93D7-4E1C-840D-15C71E8919E2}" presName="childText" presStyleLbl="bgAcc1" presStyleIdx="0" presStyleCnt="2">
        <dgm:presLayoutVars>
          <dgm:bulletEnabled val="1"/>
        </dgm:presLayoutVars>
      </dgm:prSet>
      <dgm:spPr/>
      <dgm:t>
        <a:bodyPr/>
        <a:lstStyle/>
        <a:p>
          <a:endParaRPr lang="es-CL"/>
        </a:p>
      </dgm:t>
    </dgm:pt>
    <dgm:pt modelId="{93B5C041-ADB6-4AE0-B8A8-822B91238248}" type="pres">
      <dgm:prSet presAssocID="{71C576C1-5E04-452E-BF7D-F747DE213E72}" presName="Name13" presStyleLbl="parChTrans1D2" presStyleIdx="1" presStyleCnt="2"/>
      <dgm:spPr/>
      <dgm:t>
        <a:bodyPr/>
        <a:lstStyle/>
        <a:p>
          <a:endParaRPr lang="es-CL"/>
        </a:p>
      </dgm:t>
    </dgm:pt>
    <dgm:pt modelId="{EB794CE2-2A8E-47D3-B46E-3500F92F1DA2}" type="pres">
      <dgm:prSet presAssocID="{A80EB6DD-AFCE-4D5B-8523-2CB1893CBFFA}" presName="childText" presStyleLbl="bgAcc1" presStyleIdx="1" presStyleCnt="2">
        <dgm:presLayoutVars>
          <dgm:bulletEnabled val="1"/>
        </dgm:presLayoutVars>
      </dgm:prSet>
      <dgm:spPr/>
      <dgm:t>
        <a:bodyPr/>
        <a:lstStyle/>
        <a:p>
          <a:endParaRPr lang="es-CL"/>
        </a:p>
      </dgm:t>
    </dgm:pt>
    <dgm:pt modelId="{A121BE85-E0CE-4FA5-BD30-FB84D1C2544A}" type="pres">
      <dgm:prSet presAssocID="{664C75CE-ED19-4225-A102-183A53C5EB22}" presName="root" presStyleCnt="0"/>
      <dgm:spPr/>
    </dgm:pt>
    <dgm:pt modelId="{94050D78-EE1B-4B58-9EEC-66DAAB664270}" type="pres">
      <dgm:prSet presAssocID="{664C75CE-ED19-4225-A102-183A53C5EB22}" presName="rootComposite" presStyleCnt="0"/>
      <dgm:spPr/>
    </dgm:pt>
    <dgm:pt modelId="{BA301C64-44F3-4F7A-B6A4-891C9E75052D}" type="pres">
      <dgm:prSet presAssocID="{664C75CE-ED19-4225-A102-183A53C5EB22}" presName="rootText" presStyleLbl="node1" presStyleIdx="1" presStyleCnt="2" custLinFactY="100000" custLinFactNeighborX="12239" custLinFactNeighborY="170473"/>
      <dgm:spPr/>
      <dgm:t>
        <a:bodyPr/>
        <a:lstStyle/>
        <a:p>
          <a:endParaRPr lang="es-CL"/>
        </a:p>
      </dgm:t>
    </dgm:pt>
    <dgm:pt modelId="{151AF7AF-F679-4550-92BB-62313D1DA723}" type="pres">
      <dgm:prSet presAssocID="{664C75CE-ED19-4225-A102-183A53C5EB22}" presName="rootConnector" presStyleLbl="node1" presStyleIdx="1" presStyleCnt="2"/>
      <dgm:spPr/>
      <dgm:t>
        <a:bodyPr/>
        <a:lstStyle/>
        <a:p>
          <a:endParaRPr lang="es-CL"/>
        </a:p>
      </dgm:t>
    </dgm:pt>
    <dgm:pt modelId="{30314966-BC67-40D8-8DAD-CEA723223FCB}" type="pres">
      <dgm:prSet presAssocID="{664C75CE-ED19-4225-A102-183A53C5EB22}" presName="childShape" presStyleCnt="0"/>
      <dgm:spPr/>
    </dgm:pt>
  </dgm:ptLst>
  <dgm:cxnLst>
    <dgm:cxn modelId="{4986FD7A-8D19-43BB-9366-DBA2CE2788B8}" type="presOf" srcId="{71C576C1-5E04-452E-BF7D-F747DE213E72}" destId="{93B5C041-ADB6-4AE0-B8A8-822B91238248}" srcOrd="0" destOrd="0" presId="urn:microsoft.com/office/officeart/2005/8/layout/hierarchy3"/>
    <dgm:cxn modelId="{E7EBBDB4-D07F-49C0-AB3D-20F18EC3D998}" srcId="{B96BBCA6-3D46-46ED-9A4E-8D7101FDC888}" destId="{00DB9FEA-20B8-42DE-9845-681F205F1D92}" srcOrd="0" destOrd="0" parTransId="{A0380816-253C-4F05-B7B2-F48E66A89C5F}" sibTransId="{89577123-5CFF-4670-8B88-31AE5ABB0865}"/>
    <dgm:cxn modelId="{55A444AD-6F41-475B-B61E-8E7810185918}" srcId="{00DB9FEA-20B8-42DE-9845-681F205F1D92}" destId="{D38583A2-93D7-4E1C-840D-15C71E8919E2}" srcOrd="0" destOrd="0" parTransId="{F8A97E84-9E32-4BB5-B71B-E3168FE64E22}" sibTransId="{9E181A16-74F0-4D05-9E7D-49DF70179932}"/>
    <dgm:cxn modelId="{0C72F101-D341-4FFB-A24D-9A603A47CB1B}" type="presOf" srcId="{664C75CE-ED19-4225-A102-183A53C5EB22}" destId="{BA301C64-44F3-4F7A-B6A4-891C9E75052D}" srcOrd="0" destOrd="0" presId="urn:microsoft.com/office/officeart/2005/8/layout/hierarchy3"/>
    <dgm:cxn modelId="{73CCA548-353C-4051-9913-D948BB9E279F}" type="presOf" srcId="{A80EB6DD-AFCE-4D5B-8523-2CB1893CBFFA}" destId="{EB794CE2-2A8E-47D3-B46E-3500F92F1DA2}" srcOrd="0" destOrd="0" presId="urn:microsoft.com/office/officeart/2005/8/layout/hierarchy3"/>
    <dgm:cxn modelId="{DFE7B3A2-49C7-408B-82C8-A07B77AC06EE}" srcId="{B96BBCA6-3D46-46ED-9A4E-8D7101FDC888}" destId="{664C75CE-ED19-4225-A102-183A53C5EB22}" srcOrd="1" destOrd="0" parTransId="{A7039A21-F829-45DF-A197-6D63E6E4B538}" sibTransId="{88CD4051-6A1C-409F-AA1B-1B868F4DA4AE}"/>
    <dgm:cxn modelId="{3B242A3A-E3F2-46AC-A154-0DC41D55BD9D}" type="presOf" srcId="{00DB9FEA-20B8-42DE-9845-681F205F1D92}" destId="{27084E58-C631-452B-9D23-1D1ACB4B8891}" srcOrd="1" destOrd="0" presId="urn:microsoft.com/office/officeart/2005/8/layout/hierarchy3"/>
    <dgm:cxn modelId="{E4195B2C-875D-44B2-9F00-F6D7217B2062}" type="presOf" srcId="{664C75CE-ED19-4225-A102-183A53C5EB22}" destId="{151AF7AF-F679-4550-92BB-62313D1DA723}" srcOrd="1" destOrd="0" presId="urn:microsoft.com/office/officeart/2005/8/layout/hierarchy3"/>
    <dgm:cxn modelId="{0671D419-28C1-44B4-999B-788224F3DAC1}" type="presOf" srcId="{F8A97E84-9E32-4BB5-B71B-E3168FE64E22}" destId="{7D7A6D3D-037F-4D3B-A8C0-BEBFAA9F7F6B}" srcOrd="0" destOrd="0" presId="urn:microsoft.com/office/officeart/2005/8/layout/hierarchy3"/>
    <dgm:cxn modelId="{0C43CAF5-A416-4C35-ADA2-A32EC91540FC}" type="presOf" srcId="{D38583A2-93D7-4E1C-840D-15C71E8919E2}" destId="{8E58B37F-207F-4EED-A72A-8BE729A6525A}" srcOrd="0" destOrd="0" presId="urn:microsoft.com/office/officeart/2005/8/layout/hierarchy3"/>
    <dgm:cxn modelId="{DCC65378-EC0B-47B2-9B84-B94C86313E03}" srcId="{00DB9FEA-20B8-42DE-9845-681F205F1D92}" destId="{A80EB6DD-AFCE-4D5B-8523-2CB1893CBFFA}" srcOrd="1" destOrd="0" parTransId="{71C576C1-5E04-452E-BF7D-F747DE213E72}" sibTransId="{2BAFA26C-7B9B-409B-9A60-1F40360C2D59}"/>
    <dgm:cxn modelId="{7A8F764A-F506-4065-AE5D-C1FBE5301DCA}" type="presOf" srcId="{00DB9FEA-20B8-42DE-9845-681F205F1D92}" destId="{38A154DE-DA46-4E07-9577-832AFBE5C6F2}" srcOrd="0" destOrd="0" presId="urn:microsoft.com/office/officeart/2005/8/layout/hierarchy3"/>
    <dgm:cxn modelId="{08CFF6E7-DC3E-44CF-8207-EC3BB7CADD0A}" type="presOf" srcId="{B96BBCA6-3D46-46ED-9A4E-8D7101FDC888}" destId="{703574B7-0623-4D3F-AA7D-25D88F6AD06B}" srcOrd="0" destOrd="0" presId="urn:microsoft.com/office/officeart/2005/8/layout/hierarchy3"/>
    <dgm:cxn modelId="{97BE0007-551D-4716-A698-B4C3B39A3B0F}" type="presParOf" srcId="{703574B7-0623-4D3F-AA7D-25D88F6AD06B}" destId="{F2BAE52C-4C19-4CD5-B977-7FD3EC00350B}" srcOrd="0" destOrd="0" presId="urn:microsoft.com/office/officeart/2005/8/layout/hierarchy3"/>
    <dgm:cxn modelId="{E44D9B89-E02E-462B-901A-56584DBC6DB8}" type="presParOf" srcId="{F2BAE52C-4C19-4CD5-B977-7FD3EC00350B}" destId="{42EB0144-C2FC-4B45-B2BE-1068FA8EEF37}" srcOrd="0" destOrd="0" presId="urn:microsoft.com/office/officeart/2005/8/layout/hierarchy3"/>
    <dgm:cxn modelId="{625CA582-25EF-45B7-89EC-6E3E38ECC7F0}" type="presParOf" srcId="{42EB0144-C2FC-4B45-B2BE-1068FA8EEF37}" destId="{38A154DE-DA46-4E07-9577-832AFBE5C6F2}" srcOrd="0" destOrd="0" presId="urn:microsoft.com/office/officeart/2005/8/layout/hierarchy3"/>
    <dgm:cxn modelId="{C577168F-1943-467C-B264-C889BE3C47C4}" type="presParOf" srcId="{42EB0144-C2FC-4B45-B2BE-1068FA8EEF37}" destId="{27084E58-C631-452B-9D23-1D1ACB4B8891}" srcOrd="1" destOrd="0" presId="urn:microsoft.com/office/officeart/2005/8/layout/hierarchy3"/>
    <dgm:cxn modelId="{C300DF4A-0D4D-4BFE-8560-2094E9131C22}" type="presParOf" srcId="{F2BAE52C-4C19-4CD5-B977-7FD3EC00350B}" destId="{FB0DE883-19B0-4CEB-B816-C405E477AE8B}" srcOrd="1" destOrd="0" presId="urn:microsoft.com/office/officeart/2005/8/layout/hierarchy3"/>
    <dgm:cxn modelId="{9D72205E-7E42-446D-A674-A725CB5C64DD}" type="presParOf" srcId="{FB0DE883-19B0-4CEB-B816-C405E477AE8B}" destId="{7D7A6D3D-037F-4D3B-A8C0-BEBFAA9F7F6B}" srcOrd="0" destOrd="0" presId="urn:microsoft.com/office/officeart/2005/8/layout/hierarchy3"/>
    <dgm:cxn modelId="{8FA95D53-FBE4-447A-999F-C7A0E01E25D8}" type="presParOf" srcId="{FB0DE883-19B0-4CEB-B816-C405E477AE8B}" destId="{8E58B37F-207F-4EED-A72A-8BE729A6525A}" srcOrd="1" destOrd="0" presId="urn:microsoft.com/office/officeart/2005/8/layout/hierarchy3"/>
    <dgm:cxn modelId="{AFD90D4D-78DF-4962-B763-97435582D16F}" type="presParOf" srcId="{FB0DE883-19B0-4CEB-B816-C405E477AE8B}" destId="{93B5C041-ADB6-4AE0-B8A8-822B91238248}" srcOrd="2" destOrd="0" presId="urn:microsoft.com/office/officeart/2005/8/layout/hierarchy3"/>
    <dgm:cxn modelId="{4B5BAA93-CC7F-40B3-8300-16FF55662CDA}" type="presParOf" srcId="{FB0DE883-19B0-4CEB-B816-C405E477AE8B}" destId="{EB794CE2-2A8E-47D3-B46E-3500F92F1DA2}" srcOrd="3" destOrd="0" presId="urn:microsoft.com/office/officeart/2005/8/layout/hierarchy3"/>
    <dgm:cxn modelId="{BDF35189-0E48-4CAB-8DD0-DB5D5D34CCDF}" type="presParOf" srcId="{703574B7-0623-4D3F-AA7D-25D88F6AD06B}" destId="{A121BE85-E0CE-4FA5-BD30-FB84D1C2544A}" srcOrd="1" destOrd="0" presId="urn:microsoft.com/office/officeart/2005/8/layout/hierarchy3"/>
    <dgm:cxn modelId="{91A436DE-B5F4-4411-8FC2-B9166086666D}" type="presParOf" srcId="{A121BE85-E0CE-4FA5-BD30-FB84D1C2544A}" destId="{94050D78-EE1B-4B58-9EEC-66DAAB664270}" srcOrd="0" destOrd="0" presId="urn:microsoft.com/office/officeart/2005/8/layout/hierarchy3"/>
    <dgm:cxn modelId="{9E6493FE-3E4C-4FB2-B9ED-CAD529EE0CC2}" type="presParOf" srcId="{94050D78-EE1B-4B58-9EEC-66DAAB664270}" destId="{BA301C64-44F3-4F7A-B6A4-891C9E75052D}" srcOrd="0" destOrd="0" presId="urn:microsoft.com/office/officeart/2005/8/layout/hierarchy3"/>
    <dgm:cxn modelId="{94FDE051-7342-4323-AA47-BEA1E51F311D}" type="presParOf" srcId="{94050D78-EE1B-4B58-9EEC-66DAAB664270}" destId="{151AF7AF-F679-4550-92BB-62313D1DA723}" srcOrd="1" destOrd="0" presId="urn:microsoft.com/office/officeart/2005/8/layout/hierarchy3"/>
    <dgm:cxn modelId="{95469571-A47D-4D0A-8A4D-E4EDF22D119E}" type="presParOf" srcId="{A121BE85-E0CE-4FA5-BD30-FB84D1C2544A}" destId="{30314966-BC67-40D8-8DAD-CEA723223FCB}" srcOrd="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AB1B60-5DBD-4974-8A6E-9309E4D568AA}">
      <dsp:nvSpPr>
        <dsp:cNvPr id="0" name=""/>
        <dsp:cNvSpPr/>
      </dsp:nvSpPr>
      <dsp:spPr>
        <a:xfrm rot="5400000">
          <a:off x="-66215" y="535654"/>
          <a:ext cx="2335549" cy="1338088"/>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rtl="0">
            <a:lnSpc>
              <a:spcPct val="90000"/>
            </a:lnSpc>
            <a:spcBef>
              <a:spcPct val="0"/>
            </a:spcBef>
            <a:spcAft>
              <a:spcPct val="35000"/>
            </a:spcAft>
          </a:pPr>
          <a:endParaRPr lang="es-CL" sz="1400" b="1" kern="1200" dirty="0" smtClean="0">
            <a:solidFill>
              <a:schemeClr val="bg1"/>
            </a:solidFill>
            <a:latin typeface="Arial" pitchFamily="34" charset="0"/>
            <a:cs typeface="Arial" pitchFamily="34" charset="0"/>
          </a:endParaRPr>
        </a:p>
        <a:p>
          <a:pPr lvl="0" algn="ctr" defTabSz="622300" rtl="0">
            <a:lnSpc>
              <a:spcPct val="90000"/>
            </a:lnSpc>
            <a:spcBef>
              <a:spcPct val="0"/>
            </a:spcBef>
            <a:spcAft>
              <a:spcPct val="35000"/>
            </a:spcAft>
          </a:pPr>
          <a:endParaRPr lang="es-CL" sz="1400" b="1" kern="1200" dirty="0" smtClean="0">
            <a:solidFill>
              <a:schemeClr val="bg1"/>
            </a:solidFill>
            <a:latin typeface="Arial" pitchFamily="34" charset="0"/>
            <a:cs typeface="Arial" pitchFamily="34" charset="0"/>
          </a:endParaRPr>
        </a:p>
        <a:p>
          <a:pPr lvl="0" algn="ctr" defTabSz="622300" rtl="0">
            <a:lnSpc>
              <a:spcPct val="90000"/>
            </a:lnSpc>
            <a:spcBef>
              <a:spcPct val="0"/>
            </a:spcBef>
            <a:spcAft>
              <a:spcPct val="35000"/>
            </a:spcAft>
          </a:pPr>
          <a:r>
            <a:rPr lang="es-CL" sz="1400" b="1" kern="1200" dirty="0" smtClean="0">
              <a:solidFill>
                <a:schemeClr val="bg1"/>
              </a:solidFill>
              <a:latin typeface="Arial" pitchFamily="34" charset="0"/>
              <a:cs typeface="Arial" pitchFamily="34" charset="0"/>
            </a:rPr>
            <a:t>Prohibición de circular sábados en la tarde, domingos, festivos.</a:t>
          </a:r>
          <a:endParaRPr lang="es-CL" sz="1400" b="1" kern="1200" dirty="0">
            <a:solidFill>
              <a:schemeClr val="bg1"/>
            </a:solidFill>
            <a:latin typeface="Arial" pitchFamily="34" charset="0"/>
            <a:cs typeface="Arial" pitchFamily="34" charset="0"/>
          </a:endParaRPr>
        </a:p>
      </dsp:txBody>
      <dsp:txXfrm rot="-5400000">
        <a:off x="432516" y="705967"/>
        <a:ext cx="1338088" cy="997461"/>
      </dsp:txXfrm>
    </dsp:sp>
    <dsp:sp modelId="{8D765A4A-B574-426B-9E77-3DC08BDCAE8D}">
      <dsp:nvSpPr>
        <dsp:cNvPr id="0" name=""/>
        <dsp:cNvSpPr/>
      </dsp:nvSpPr>
      <dsp:spPr>
        <a:xfrm rot="5400000">
          <a:off x="3979750" y="-2024299"/>
          <a:ext cx="2494517" cy="6543116"/>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rtl="0">
            <a:lnSpc>
              <a:spcPct val="90000"/>
            </a:lnSpc>
            <a:spcBef>
              <a:spcPct val="0"/>
            </a:spcBef>
            <a:spcAft>
              <a:spcPct val="15000"/>
            </a:spcAft>
            <a:buChar char="••"/>
          </a:pPr>
          <a:r>
            <a:rPr lang="es-CL" sz="1700" b="0" kern="1200" dirty="0" smtClean="0">
              <a:latin typeface="Arial" pitchFamily="34" charset="0"/>
              <a:cs typeface="Arial" pitchFamily="34" charset="0"/>
            </a:rPr>
            <a:t>Vehículos de propiedad fiscal, municipalidades, empresas  y entidades públicas, etc. </a:t>
          </a:r>
          <a:endParaRPr lang="es-CL" sz="1700" b="0" kern="1200" dirty="0">
            <a:latin typeface="Arial" pitchFamily="34" charset="0"/>
            <a:cs typeface="Arial" pitchFamily="34" charset="0"/>
          </a:endParaRPr>
        </a:p>
        <a:p>
          <a:pPr marL="171450" lvl="1" indent="-171450" algn="l" defTabSz="755650" rtl="0">
            <a:lnSpc>
              <a:spcPct val="90000"/>
            </a:lnSpc>
            <a:spcBef>
              <a:spcPct val="0"/>
            </a:spcBef>
            <a:spcAft>
              <a:spcPct val="15000"/>
            </a:spcAft>
            <a:buChar char="••"/>
          </a:pPr>
          <a:endParaRPr lang="es-CL" sz="1700" b="0" kern="1200" dirty="0">
            <a:latin typeface="Arial" pitchFamily="34" charset="0"/>
            <a:cs typeface="Arial" pitchFamily="34" charset="0"/>
          </a:endParaRPr>
        </a:p>
        <a:p>
          <a:pPr marL="171450" lvl="1" indent="-171450" algn="l" defTabSz="755650" rtl="0">
            <a:lnSpc>
              <a:spcPct val="90000"/>
            </a:lnSpc>
            <a:spcBef>
              <a:spcPct val="0"/>
            </a:spcBef>
            <a:spcAft>
              <a:spcPct val="15000"/>
            </a:spcAft>
            <a:buChar char="••"/>
          </a:pPr>
          <a:r>
            <a:rPr lang="es-CL" sz="1700" b="0" kern="1200" dirty="0" smtClean="0">
              <a:latin typeface="Arial" pitchFamily="34" charset="0"/>
              <a:cs typeface="Arial" pitchFamily="34" charset="0"/>
            </a:rPr>
            <a:t>Vehículos tomados en arriendo, usufructo, comodato, depósito o a otro título no traslaticio de dominio. Arriendo de cosas, no de transporte (disposición no es aplicable a vehículo conducido por su dueño o dependiente de éste).</a:t>
          </a:r>
          <a:endParaRPr lang="es-CL" sz="1700" b="0" kern="1200" dirty="0">
            <a:latin typeface="Arial" pitchFamily="34" charset="0"/>
            <a:cs typeface="Arial" pitchFamily="34" charset="0"/>
          </a:endParaRPr>
        </a:p>
      </dsp:txBody>
      <dsp:txXfrm rot="-5400000">
        <a:off x="1955451" y="121772"/>
        <a:ext cx="6421344" cy="2250973"/>
      </dsp:txXfrm>
    </dsp:sp>
    <dsp:sp modelId="{37524B9F-F474-46FE-997A-B8C12C693C8A}">
      <dsp:nvSpPr>
        <dsp:cNvPr id="0" name=""/>
        <dsp:cNvSpPr/>
      </dsp:nvSpPr>
      <dsp:spPr>
        <a:xfrm rot="5400000">
          <a:off x="378159" y="2534862"/>
          <a:ext cx="1481721" cy="1364464"/>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es-CL" sz="1800" b="1" kern="1200" dirty="0" smtClean="0">
              <a:solidFill>
                <a:schemeClr val="bg1"/>
              </a:solidFill>
            </a:rPr>
            <a:t>Excepción</a:t>
          </a:r>
          <a:endParaRPr lang="es-CL" sz="1800" b="1" kern="1200" dirty="0">
            <a:solidFill>
              <a:schemeClr val="bg1"/>
            </a:solidFill>
          </a:endParaRPr>
        </a:p>
      </dsp:txBody>
      <dsp:txXfrm rot="-5400000">
        <a:off x="436788" y="3158465"/>
        <a:ext cx="1364464" cy="117257"/>
      </dsp:txXfrm>
    </dsp:sp>
    <dsp:sp modelId="{D9325945-D2CF-4D5A-8E4F-5CB161E91661}">
      <dsp:nvSpPr>
        <dsp:cNvPr id="0" name=""/>
        <dsp:cNvSpPr/>
      </dsp:nvSpPr>
      <dsp:spPr>
        <a:xfrm rot="5400000">
          <a:off x="4837874" y="13907"/>
          <a:ext cx="963119" cy="6543116"/>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rtl="0">
            <a:lnSpc>
              <a:spcPct val="90000"/>
            </a:lnSpc>
            <a:spcBef>
              <a:spcPct val="0"/>
            </a:spcBef>
            <a:spcAft>
              <a:spcPct val="15000"/>
            </a:spcAft>
            <a:buChar char="••"/>
          </a:pPr>
          <a:r>
            <a:rPr lang="es-CL" sz="1700" b="0" kern="1200" dirty="0" smtClean="0">
              <a:latin typeface="Arial" pitchFamily="34" charset="0"/>
              <a:cs typeface="Arial" pitchFamily="34" charset="0"/>
            </a:rPr>
            <a:t>Autorización “escrita” de Intendentes o Gobernadores, en casos calificados e impostergables. En caso municipal, el Alcalde. </a:t>
          </a:r>
          <a:endParaRPr lang="es-CL" sz="1700" b="0" kern="1200" dirty="0">
            <a:latin typeface="Arial" pitchFamily="34" charset="0"/>
            <a:cs typeface="Arial" pitchFamily="34" charset="0"/>
          </a:endParaRPr>
        </a:p>
      </dsp:txBody>
      <dsp:txXfrm rot="-5400000">
        <a:off x="2047876" y="2850921"/>
        <a:ext cx="6496100" cy="8690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2980758" cy="464621"/>
          </a:xfrm>
          <a:prstGeom prst="rect">
            <a:avLst/>
          </a:prstGeom>
        </p:spPr>
        <p:txBody>
          <a:bodyPr vert="horz" lIns="83043" tIns="41522" rIns="83043" bIns="41522" rtlCol="0"/>
          <a:lstStyle>
            <a:lvl1pPr algn="l">
              <a:defRPr sz="1100">
                <a:latin typeface="Arial" pitchFamily="34" charset="0"/>
                <a:ea typeface="ＭＳ Ｐゴシック"/>
                <a:cs typeface="ＭＳ Ｐゴシック"/>
              </a:defRPr>
            </a:lvl1pPr>
          </a:lstStyle>
          <a:p>
            <a:pPr>
              <a:defRPr/>
            </a:pPr>
            <a:endParaRPr lang="es-ES" dirty="0"/>
          </a:p>
        </p:txBody>
      </p:sp>
      <p:sp>
        <p:nvSpPr>
          <p:cNvPr id="3" name="2 Marcador de fecha"/>
          <p:cNvSpPr>
            <a:spLocks noGrp="1"/>
          </p:cNvSpPr>
          <p:nvPr>
            <p:ph type="dt" sz="quarter" idx="1"/>
          </p:nvPr>
        </p:nvSpPr>
        <p:spPr>
          <a:xfrm>
            <a:off x="3899486" y="0"/>
            <a:ext cx="2980758" cy="464621"/>
          </a:xfrm>
          <a:prstGeom prst="rect">
            <a:avLst/>
          </a:prstGeom>
        </p:spPr>
        <p:txBody>
          <a:bodyPr vert="horz" lIns="83043" tIns="41522" rIns="83043" bIns="41522" rtlCol="0"/>
          <a:lstStyle>
            <a:lvl1pPr algn="r">
              <a:defRPr sz="1100">
                <a:latin typeface="Arial" pitchFamily="34" charset="0"/>
                <a:ea typeface="ＭＳ Ｐゴシック"/>
                <a:cs typeface="ＭＳ Ｐゴシック"/>
              </a:defRPr>
            </a:lvl1pPr>
          </a:lstStyle>
          <a:p>
            <a:pPr>
              <a:defRPr/>
            </a:pPr>
            <a:fld id="{A3CECBA3-B74B-4D7D-BDDA-A9A56D78D697}" type="datetimeFigureOut">
              <a:rPr lang="es-ES"/>
              <a:pPr>
                <a:defRPr/>
              </a:pPr>
              <a:t>15/09/2017</a:t>
            </a:fld>
            <a:endParaRPr lang="es-ES" dirty="0"/>
          </a:p>
        </p:txBody>
      </p:sp>
      <p:sp>
        <p:nvSpPr>
          <p:cNvPr id="4" name="3 Marcador de pie de página"/>
          <p:cNvSpPr>
            <a:spLocks noGrp="1"/>
          </p:cNvSpPr>
          <p:nvPr>
            <p:ph type="ftr" sz="quarter" idx="2"/>
          </p:nvPr>
        </p:nvSpPr>
        <p:spPr>
          <a:xfrm>
            <a:off x="1" y="8829126"/>
            <a:ext cx="2980758" cy="465947"/>
          </a:xfrm>
          <a:prstGeom prst="rect">
            <a:avLst/>
          </a:prstGeom>
        </p:spPr>
        <p:txBody>
          <a:bodyPr vert="horz" lIns="83043" tIns="41522" rIns="83043" bIns="41522" rtlCol="0" anchor="b"/>
          <a:lstStyle>
            <a:lvl1pPr algn="l">
              <a:defRPr sz="1100">
                <a:latin typeface="Arial" pitchFamily="34" charset="0"/>
                <a:ea typeface="ＭＳ Ｐゴシック"/>
                <a:cs typeface="ＭＳ Ｐゴシック"/>
              </a:defRPr>
            </a:lvl1pPr>
          </a:lstStyle>
          <a:p>
            <a:pPr>
              <a:defRPr/>
            </a:pPr>
            <a:endParaRPr lang="es-ES" dirty="0"/>
          </a:p>
        </p:txBody>
      </p:sp>
      <p:sp>
        <p:nvSpPr>
          <p:cNvPr id="5" name="4 Marcador de número de diapositiva"/>
          <p:cNvSpPr>
            <a:spLocks noGrp="1"/>
          </p:cNvSpPr>
          <p:nvPr>
            <p:ph type="sldNum" sz="quarter" idx="3"/>
          </p:nvPr>
        </p:nvSpPr>
        <p:spPr>
          <a:xfrm>
            <a:off x="3899486" y="8829126"/>
            <a:ext cx="2980758" cy="465947"/>
          </a:xfrm>
          <a:prstGeom prst="rect">
            <a:avLst/>
          </a:prstGeom>
        </p:spPr>
        <p:txBody>
          <a:bodyPr vert="horz" lIns="83043" tIns="41522" rIns="83043" bIns="41522" rtlCol="0" anchor="b"/>
          <a:lstStyle>
            <a:lvl1pPr algn="r">
              <a:defRPr sz="1100">
                <a:latin typeface="Arial" pitchFamily="34" charset="0"/>
                <a:ea typeface="ＭＳ Ｐゴシック"/>
                <a:cs typeface="ＭＳ Ｐゴシック"/>
              </a:defRPr>
            </a:lvl1pPr>
          </a:lstStyle>
          <a:p>
            <a:pPr>
              <a:defRPr/>
            </a:pPr>
            <a:fld id="{E5F79FE9-8CE4-4978-9367-A13056636E8A}" type="slidenum">
              <a:rPr lang="es-ES"/>
              <a:pPr>
                <a:defRPr/>
              </a:pPr>
              <a:t>‹Nº›</a:t>
            </a:fld>
            <a:endParaRPr lang="es-ES" dirty="0"/>
          </a:p>
        </p:txBody>
      </p:sp>
    </p:spTree>
    <p:extLst>
      <p:ext uri="{BB962C8B-B14F-4D97-AF65-F5344CB8AC3E}">
        <p14:creationId xmlns:p14="http://schemas.microsoft.com/office/powerpoint/2010/main" val="32691140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2980758" cy="464621"/>
          </a:xfrm>
          <a:prstGeom prst="rect">
            <a:avLst/>
          </a:prstGeom>
        </p:spPr>
        <p:txBody>
          <a:bodyPr vert="horz" lIns="83043" tIns="41522" rIns="83043" bIns="41522" rtlCol="0"/>
          <a:lstStyle>
            <a:lvl1pPr algn="l">
              <a:defRPr sz="1100">
                <a:latin typeface="Arial" charset="0"/>
                <a:ea typeface="ＭＳ Ｐゴシック" charset="-128"/>
                <a:cs typeface="+mn-cs"/>
              </a:defRPr>
            </a:lvl1pPr>
          </a:lstStyle>
          <a:p>
            <a:pPr>
              <a:defRPr/>
            </a:pPr>
            <a:endParaRPr lang="es-ES" dirty="0"/>
          </a:p>
        </p:txBody>
      </p:sp>
      <p:sp>
        <p:nvSpPr>
          <p:cNvPr id="3" name="2 Marcador de fecha"/>
          <p:cNvSpPr>
            <a:spLocks noGrp="1"/>
          </p:cNvSpPr>
          <p:nvPr>
            <p:ph type="dt" idx="1"/>
          </p:nvPr>
        </p:nvSpPr>
        <p:spPr>
          <a:xfrm>
            <a:off x="3899486" y="0"/>
            <a:ext cx="2980758" cy="464621"/>
          </a:xfrm>
          <a:prstGeom prst="rect">
            <a:avLst/>
          </a:prstGeom>
        </p:spPr>
        <p:txBody>
          <a:bodyPr vert="horz" lIns="83043" tIns="41522" rIns="83043" bIns="41522" rtlCol="0"/>
          <a:lstStyle>
            <a:lvl1pPr algn="r">
              <a:defRPr sz="1100">
                <a:latin typeface="Arial" charset="0"/>
                <a:ea typeface="ＭＳ Ｐゴシック" charset="-128"/>
                <a:cs typeface="+mn-cs"/>
              </a:defRPr>
            </a:lvl1pPr>
          </a:lstStyle>
          <a:p>
            <a:pPr>
              <a:defRPr/>
            </a:pPr>
            <a:fld id="{3B72E609-26DB-45D3-B9ED-2D43F754D49D}" type="datetimeFigureOut">
              <a:rPr lang="es-ES"/>
              <a:pPr>
                <a:defRPr/>
              </a:pPr>
              <a:t>15/09/2017</a:t>
            </a:fld>
            <a:endParaRPr lang="es-ES" dirty="0"/>
          </a:p>
        </p:txBody>
      </p:sp>
      <p:sp>
        <p:nvSpPr>
          <p:cNvPr id="4" name="3 Marcador de imagen de diapositiva"/>
          <p:cNvSpPr>
            <a:spLocks noGrp="1" noRot="1" noChangeAspect="1"/>
          </p:cNvSpPr>
          <p:nvPr>
            <p:ph type="sldImg" idx="2"/>
          </p:nvPr>
        </p:nvSpPr>
        <p:spPr>
          <a:xfrm>
            <a:off x="1116013" y="696913"/>
            <a:ext cx="4649787" cy="3487737"/>
          </a:xfrm>
          <a:prstGeom prst="rect">
            <a:avLst/>
          </a:prstGeom>
          <a:noFill/>
          <a:ln w="12700">
            <a:solidFill>
              <a:prstClr val="black"/>
            </a:solidFill>
          </a:ln>
        </p:spPr>
        <p:txBody>
          <a:bodyPr vert="horz" lIns="83043" tIns="41522" rIns="83043" bIns="41522" rtlCol="0" anchor="ctr"/>
          <a:lstStyle/>
          <a:p>
            <a:pPr lvl="0"/>
            <a:endParaRPr lang="es-ES" noProof="0" dirty="0" smtClean="0"/>
          </a:p>
        </p:txBody>
      </p:sp>
      <p:sp>
        <p:nvSpPr>
          <p:cNvPr id="5" name="4 Marcador de notas"/>
          <p:cNvSpPr>
            <a:spLocks noGrp="1"/>
          </p:cNvSpPr>
          <p:nvPr>
            <p:ph type="body" sz="quarter" idx="3"/>
          </p:nvPr>
        </p:nvSpPr>
        <p:spPr>
          <a:xfrm>
            <a:off x="687868" y="4416555"/>
            <a:ext cx="5506078" cy="4182914"/>
          </a:xfrm>
          <a:prstGeom prst="rect">
            <a:avLst/>
          </a:prstGeom>
        </p:spPr>
        <p:txBody>
          <a:bodyPr vert="horz" lIns="83043" tIns="41522" rIns="83043" bIns="41522"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6" name="5 Marcador de pie de página"/>
          <p:cNvSpPr>
            <a:spLocks noGrp="1"/>
          </p:cNvSpPr>
          <p:nvPr>
            <p:ph type="ftr" sz="quarter" idx="4"/>
          </p:nvPr>
        </p:nvSpPr>
        <p:spPr>
          <a:xfrm>
            <a:off x="1" y="8829126"/>
            <a:ext cx="2980758" cy="465947"/>
          </a:xfrm>
          <a:prstGeom prst="rect">
            <a:avLst/>
          </a:prstGeom>
        </p:spPr>
        <p:txBody>
          <a:bodyPr vert="horz" lIns="83043" tIns="41522" rIns="83043" bIns="41522" rtlCol="0" anchor="b"/>
          <a:lstStyle>
            <a:lvl1pPr algn="l">
              <a:defRPr sz="1100">
                <a:latin typeface="Arial" charset="0"/>
                <a:ea typeface="ＭＳ Ｐゴシック" charset="-128"/>
                <a:cs typeface="+mn-cs"/>
              </a:defRPr>
            </a:lvl1pPr>
          </a:lstStyle>
          <a:p>
            <a:pPr>
              <a:defRPr/>
            </a:pPr>
            <a:endParaRPr lang="es-ES" dirty="0"/>
          </a:p>
        </p:txBody>
      </p:sp>
      <p:sp>
        <p:nvSpPr>
          <p:cNvPr id="7" name="6 Marcador de número de diapositiva"/>
          <p:cNvSpPr>
            <a:spLocks noGrp="1"/>
          </p:cNvSpPr>
          <p:nvPr>
            <p:ph type="sldNum" sz="quarter" idx="5"/>
          </p:nvPr>
        </p:nvSpPr>
        <p:spPr>
          <a:xfrm>
            <a:off x="3899486" y="8829126"/>
            <a:ext cx="2980758" cy="465947"/>
          </a:xfrm>
          <a:prstGeom prst="rect">
            <a:avLst/>
          </a:prstGeom>
        </p:spPr>
        <p:txBody>
          <a:bodyPr vert="horz" lIns="83043" tIns="41522" rIns="83043" bIns="41522" rtlCol="0" anchor="b"/>
          <a:lstStyle>
            <a:lvl1pPr algn="r">
              <a:defRPr sz="1100">
                <a:latin typeface="Arial" charset="0"/>
                <a:ea typeface="ＭＳ Ｐゴシック" charset="-128"/>
                <a:cs typeface="+mn-cs"/>
              </a:defRPr>
            </a:lvl1pPr>
          </a:lstStyle>
          <a:p>
            <a:pPr>
              <a:defRPr/>
            </a:pPr>
            <a:fld id="{EE5925AC-5A4D-424E-B448-3C04E3D6A998}" type="slidenum">
              <a:rPr lang="es-ES"/>
              <a:pPr>
                <a:defRPr/>
              </a:pPr>
              <a:t>‹Nº›</a:t>
            </a:fld>
            <a:endParaRPr lang="es-ES" dirty="0"/>
          </a:p>
        </p:txBody>
      </p:sp>
    </p:spTree>
    <p:extLst>
      <p:ext uri="{BB962C8B-B14F-4D97-AF65-F5344CB8AC3E}">
        <p14:creationId xmlns:p14="http://schemas.microsoft.com/office/powerpoint/2010/main" val="2856733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ES" dirty="0" smtClean="0"/>
          </a:p>
        </p:txBody>
      </p:sp>
      <p:sp>
        <p:nvSpPr>
          <p:cNvPr id="26628"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ea typeface="ＭＳ Ｐゴシック" pitchFamily="34" charset="-128"/>
              </a:defRPr>
            </a:lvl1pPr>
            <a:lvl2pPr marL="665015" indent="-255775" eaLnBrk="0" hangingPunct="0">
              <a:defRPr>
                <a:solidFill>
                  <a:schemeClr val="tx1"/>
                </a:solidFill>
                <a:latin typeface="Arial" charset="0"/>
                <a:ea typeface="ＭＳ Ｐゴシック" pitchFamily="34" charset="-128"/>
              </a:defRPr>
            </a:lvl2pPr>
            <a:lvl3pPr marL="1023099" indent="-204620" eaLnBrk="0" hangingPunct="0">
              <a:defRPr>
                <a:solidFill>
                  <a:schemeClr val="tx1"/>
                </a:solidFill>
                <a:latin typeface="Arial" charset="0"/>
                <a:ea typeface="ＭＳ Ｐゴシック" pitchFamily="34" charset="-128"/>
              </a:defRPr>
            </a:lvl3pPr>
            <a:lvl4pPr marL="1432339" indent="-204620" eaLnBrk="0" hangingPunct="0">
              <a:defRPr>
                <a:solidFill>
                  <a:schemeClr val="tx1"/>
                </a:solidFill>
                <a:latin typeface="Arial" charset="0"/>
                <a:ea typeface="ＭＳ Ｐゴシック" pitchFamily="34" charset="-128"/>
              </a:defRPr>
            </a:lvl4pPr>
            <a:lvl5pPr marL="1841579" indent="-204620" eaLnBrk="0" hangingPunct="0">
              <a:defRPr>
                <a:solidFill>
                  <a:schemeClr val="tx1"/>
                </a:solidFill>
                <a:latin typeface="Arial" charset="0"/>
                <a:ea typeface="ＭＳ Ｐゴシック" pitchFamily="34" charset="-128"/>
              </a:defRPr>
            </a:lvl5pPr>
            <a:lvl6pPr marL="2250818" indent="-204620" defTabSz="409240" eaLnBrk="0" fontAlgn="base" hangingPunct="0">
              <a:spcBef>
                <a:spcPct val="0"/>
              </a:spcBef>
              <a:spcAft>
                <a:spcPct val="0"/>
              </a:spcAft>
              <a:defRPr>
                <a:solidFill>
                  <a:schemeClr val="tx1"/>
                </a:solidFill>
                <a:latin typeface="Arial" charset="0"/>
                <a:ea typeface="ＭＳ Ｐゴシック" pitchFamily="34" charset="-128"/>
              </a:defRPr>
            </a:lvl6pPr>
            <a:lvl7pPr marL="2660058" indent="-204620" defTabSz="409240" eaLnBrk="0" fontAlgn="base" hangingPunct="0">
              <a:spcBef>
                <a:spcPct val="0"/>
              </a:spcBef>
              <a:spcAft>
                <a:spcPct val="0"/>
              </a:spcAft>
              <a:defRPr>
                <a:solidFill>
                  <a:schemeClr val="tx1"/>
                </a:solidFill>
                <a:latin typeface="Arial" charset="0"/>
                <a:ea typeface="ＭＳ Ｐゴシック" pitchFamily="34" charset="-128"/>
              </a:defRPr>
            </a:lvl7pPr>
            <a:lvl8pPr marL="3069298" indent="-204620" defTabSz="409240" eaLnBrk="0" fontAlgn="base" hangingPunct="0">
              <a:spcBef>
                <a:spcPct val="0"/>
              </a:spcBef>
              <a:spcAft>
                <a:spcPct val="0"/>
              </a:spcAft>
              <a:defRPr>
                <a:solidFill>
                  <a:schemeClr val="tx1"/>
                </a:solidFill>
                <a:latin typeface="Arial" charset="0"/>
                <a:ea typeface="ＭＳ Ｐゴシック" pitchFamily="34" charset="-128"/>
              </a:defRPr>
            </a:lvl8pPr>
            <a:lvl9pPr marL="3478538" indent="-204620" defTabSz="40924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B030C0E6-D6B8-44E2-99E8-EBD9B8CDA501}" type="slidenum">
              <a:rPr lang="es-ES" smtClean="0"/>
              <a:pPr eaLnBrk="1" hangingPunct="1"/>
              <a:t>1</a:t>
            </a:fld>
            <a:endParaRPr lang="es-ES" dirty="0" smtClean="0"/>
          </a:p>
        </p:txBody>
      </p:sp>
    </p:spTree>
    <p:extLst>
      <p:ext uri="{BB962C8B-B14F-4D97-AF65-F5344CB8AC3E}">
        <p14:creationId xmlns:p14="http://schemas.microsoft.com/office/powerpoint/2010/main" val="33270306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_tradnl"/>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_tradnl"/>
          </a:p>
        </p:txBody>
      </p:sp>
      <p:sp>
        <p:nvSpPr>
          <p:cNvPr id="4" name="Marcador de fecha 3"/>
          <p:cNvSpPr>
            <a:spLocks noGrp="1"/>
          </p:cNvSpPr>
          <p:nvPr>
            <p:ph type="dt" sz="half" idx="10"/>
          </p:nvPr>
        </p:nvSpPr>
        <p:spPr/>
        <p:txBody>
          <a:bodyPr/>
          <a:lstStyle>
            <a:lvl1pPr>
              <a:defRPr/>
            </a:lvl1pPr>
          </a:lstStyle>
          <a:p>
            <a:pPr>
              <a:defRPr/>
            </a:pPr>
            <a:fld id="{79FD2613-8CB2-434B-BD3B-87C3FC8A63A3}" type="datetime1">
              <a:rPr lang="es-ES_tradnl"/>
              <a:pPr>
                <a:defRPr/>
              </a:pPr>
              <a:t>15/09/2017</a:t>
            </a:fld>
            <a:endParaRPr lang="es-ES_tradnl" dirty="0"/>
          </a:p>
        </p:txBody>
      </p:sp>
      <p:sp>
        <p:nvSpPr>
          <p:cNvPr id="5" name="Marcador de pie de página 4"/>
          <p:cNvSpPr>
            <a:spLocks noGrp="1"/>
          </p:cNvSpPr>
          <p:nvPr>
            <p:ph type="ftr" sz="quarter" idx="11"/>
          </p:nvPr>
        </p:nvSpPr>
        <p:spPr/>
        <p:txBody>
          <a:bodyPr/>
          <a:lstStyle>
            <a:lvl1pPr>
              <a:defRPr/>
            </a:lvl1pPr>
          </a:lstStyle>
          <a:p>
            <a:pPr>
              <a:defRPr/>
            </a:pPr>
            <a:endParaRPr lang="es-ES_tradnl" dirty="0"/>
          </a:p>
        </p:txBody>
      </p:sp>
      <p:sp>
        <p:nvSpPr>
          <p:cNvPr id="6" name="Marcador de número de diapositiva 5"/>
          <p:cNvSpPr>
            <a:spLocks noGrp="1"/>
          </p:cNvSpPr>
          <p:nvPr>
            <p:ph type="sldNum" sz="quarter" idx="12"/>
          </p:nvPr>
        </p:nvSpPr>
        <p:spPr/>
        <p:txBody>
          <a:bodyPr/>
          <a:lstStyle>
            <a:lvl1pPr>
              <a:defRPr/>
            </a:lvl1pPr>
          </a:lstStyle>
          <a:p>
            <a:pPr>
              <a:defRPr/>
            </a:pPr>
            <a:fld id="{06C287F0-4D83-4EB8-82D8-65D4FCFDF401}" type="slidenum">
              <a:rPr lang="es-ES_tradnl"/>
              <a:pPr>
                <a:defRPr/>
              </a:pPr>
              <a:t>‹Nº›</a:t>
            </a:fld>
            <a:endParaRPr lang="es-ES_tradnl" dirty="0"/>
          </a:p>
        </p:txBody>
      </p:sp>
    </p:spTree>
    <p:extLst>
      <p:ext uri="{BB962C8B-B14F-4D97-AF65-F5344CB8AC3E}">
        <p14:creationId xmlns:p14="http://schemas.microsoft.com/office/powerpoint/2010/main" val="460307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10"/>
          </p:nvPr>
        </p:nvSpPr>
        <p:spPr/>
        <p:txBody>
          <a:bodyPr/>
          <a:lstStyle>
            <a:lvl1pPr>
              <a:defRPr/>
            </a:lvl1pPr>
          </a:lstStyle>
          <a:p>
            <a:pPr>
              <a:defRPr/>
            </a:pPr>
            <a:fld id="{21FD7C01-525B-4C84-8B0E-43E8EAE4E8DA}" type="datetime1">
              <a:rPr lang="es-ES_tradnl"/>
              <a:pPr>
                <a:defRPr/>
              </a:pPr>
              <a:t>15/09/2017</a:t>
            </a:fld>
            <a:endParaRPr lang="es-ES_tradnl" dirty="0"/>
          </a:p>
        </p:txBody>
      </p:sp>
      <p:sp>
        <p:nvSpPr>
          <p:cNvPr id="5" name="Marcador de pie de página 4"/>
          <p:cNvSpPr>
            <a:spLocks noGrp="1"/>
          </p:cNvSpPr>
          <p:nvPr>
            <p:ph type="ftr" sz="quarter" idx="11"/>
          </p:nvPr>
        </p:nvSpPr>
        <p:spPr/>
        <p:txBody>
          <a:bodyPr/>
          <a:lstStyle>
            <a:lvl1pPr>
              <a:defRPr/>
            </a:lvl1pPr>
          </a:lstStyle>
          <a:p>
            <a:pPr>
              <a:defRPr/>
            </a:pPr>
            <a:endParaRPr lang="es-ES_tradnl" dirty="0"/>
          </a:p>
        </p:txBody>
      </p:sp>
      <p:sp>
        <p:nvSpPr>
          <p:cNvPr id="6" name="Marcador de número de diapositiva 5"/>
          <p:cNvSpPr>
            <a:spLocks noGrp="1"/>
          </p:cNvSpPr>
          <p:nvPr>
            <p:ph type="sldNum" sz="quarter" idx="12"/>
          </p:nvPr>
        </p:nvSpPr>
        <p:spPr/>
        <p:txBody>
          <a:bodyPr/>
          <a:lstStyle>
            <a:lvl1pPr>
              <a:defRPr/>
            </a:lvl1pPr>
          </a:lstStyle>
          <a:p>
            <a:pPr>
              <a:defRPr/>
            </a:pPr>
            <a:fld id="{30EE0E3A-9F33-4DEC-B181-A35D70425494}" type="slidenum">
              <a:rPr lang="es-ES_tradnl"/>
              <a:pPr>
                <a:defRPr/>
              </a:pPr>
              <a:t>‹Nº›</a:t>
            </a:fld>
            <a:endParaRPr lang="es-ES_tradnl" dirty="0"/>
          </a:p>
        </p:txBody>
      </p:sp>
    </p:spTree>
    <p:extLst>
      <p:ext uri="{BB962C8B-B14F-4D97-AF65-F5344CB8AC3E}">
        <p14:creationId xmlns:p14="http://schemas.microsoft.com/office/powerpoint/2010/main" val="3221715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_tradnl"/>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10"/>
          </p:nvPr>
        </p:nvSpPr>
        <p:spPr/>
        <p:txBody>
          <a:bodyPr/>
          <a:lstStyle>
            <a:lvl1pPr>
              <a:defRPr/>
            </a:lvl1pPr>
          </a:lstStyle>
          <a:p>
            <a:pPr>
              <a:defRPr/>
            </a:pPr>
            <a:fld id="{DE06C653-353E-4F3F-9493-16E7E8FF8357}" type="datetime1">
              <a:rPr lang="es-ES_tradnl"/>
              <a:pPr>
                <a:defRPr/>
              </a:pPr>
              <a:t>15/09/2017</a:t>
            </a:fld>
            <a:endParaRPr lang="es-ES_tradnl" dirty="0"/>
          </a:p>
        </p:txBody>
      </p:sp>
      <p:sp>
        <p:nvSpPr>
          <p:cNvPr id="5" name="Marcador de pie de página 4"/>
          <p:cNvSpPr>
            <a:spLocks noGrp="1"/>
          </p:cNvSpPr>
          <p:nvPr>
            <p:ph type="ftr" sz="quarter" idx="11"/>
          </p:nvPr>
        </p:nvSpPr>
        <p:spPr/>
        <p:txBody>
          <a:bodyPr/>
          <a:lstStyle>
            <a:lvl1pPr>
              <a:defRPr/>
            </a:lvl1pPr>
          </a:lstStyle>
          <a:p>
            <a:pPr>
              <a:defRPr/>
            </a:pPr>
            <a:endParaRPr lang="es-ES_tradnl" dirty="0"/>
          </a:p>
        </p:txBody>
      </p:sp>
      <p:sp>
        <p:nvSpPr>
          <p:cNvPr id="6" name="Marcador de número de diapositiva 5"/>
          <p:cNvSpPr>
            <a:spLocks noGrp="1"/>
          </p:cNvSpPr>
          <p:nvPr>
            <p:ph type="sldNum" sz="quarter" idx="12"/>
          </p:nvPr>
        </p:nvSpPr>
        <p:spPr/>
        <p:txBody>
          <a:bodyPr/>
          <a:lstStyle>
            <a:lvl1pPr>
              <a:defRPr/>
            </a:lvl1pPr>
          </a:lstStyle>
          <a:p>
            <a:pPr>
              <a:defRPr/>
            </a:pPr>
            <a:fld id="{AE8099EA-E717-4558-BBEC-5383DA06493B}" type="slidenum">
              <a:rPr lang="es-ES_tradnl"/>
              <a:pPr>
                <a:defRPr/>
              </a:pPr>
              <a:t>‹Nº›</a:t>
            </a:fld>
            <a:endParaRPr lang="es-ES_tradnl" dirty="0"/>
          </a:p>
        </p:txBody>
      </p:sp>
    </p:spTree>
    <p:extLst>
      <p:ext uri="{BB962C8B-B14F-4D97-AF65-F5344CB8AC3E}">
        <p14:creationId xmlns:p14="http://schemas.microsoft.com/office/powerpoint/2010/main" val="18916763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_tradnl"/>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_tradnl"/>
          </a:p>
        </p:txBody>
      </p:sp>
      <p:sp>
        <p:nvSpPr>
          <p:cNvPr id="4" name="Marcador de fecha 3"/>
          <p:cNvSpPr>
            <a:spLocks noGrp="1"/>
          </p:cNvSpPr>
          <p:nvPr>
            <p:ph type="dt" sz="half" idx="10"/>
          </p:nvPr>
        </p:nvSpPr>
        <p:spPr/>
        <p:txBody>
          <a:bodyPr/>
          <a:lstStyle>
            <a:lvl1pPr>
              <a:defRPr/>
            </a:lvl1pPr>
          </a:lstStyle>
          <a:p>
            <a:pPr>
              <a:defRPr/>
            </a:pPr>
            <a:fld id="{144DD9A4-AB2D-44AC-9F65-DB381B40F88D}" type="datetime1">
              <a:rPr lang="es-ES_tradnl"/>
              <a:pPr>
                <a:defRPr/>
              </a:pPr>
              <a:t>15/09/2017</a:t>
            </a:fld>
            <a:endParaRPr lang="es-ES_tradnl" dirty="0"/>
          </a:p>
        </p:txBody>
      </p:sp>
      <p:sp>
        <p:nvSpPr>
          <p:cNvPr id="5" name="Marcador de pie de página 4"/>
          <p:cNvSpPr>
            <a:spLocks noGrp="1"/>
          </p:cNvSpPr>
          <p:nvPr>
            <p:ph type="ftr" sz="quarter" idx="11"/>
          </p:nvPr>
        </p:nvSpPr>
        <p:spPr/>
        <p:txBody>
          <a:bodyPr/>
          <a:lstStyle>
            <a:lvl1pPr>
              <a:defRPr/>
            </a:lvl1pPr>
          </a:lstStyle>
          <a:p>
            <a:pPr>
              <a:defRPr/>
            </a:pPr>
            <a:endParaRPr lang="es-ES_tradnl" dirty="0"/>
          </a:p>
        </p:txBody>
      </p:sp>
      <p:sp>
        <p:nvSpPr>
          <p:cNvPr id="6" name="Marcador de número de diapositiva 5"/>
          <p:cNvSpPr>
            <a:spLocks noGrp="1"/>
          </p:cNvSpPr>
          <p:nvPr>
            <p:ph type="sldNum" sz="quarter" idx="12"/>
          </p:nvPr>
        </p:nvSpPr>
        <p:spPr/>
        <p:txBody>
          <a:bodyPr/>
          <a:lstStyle>
            <a:lvl1pPr>
              <a:defRPr/>
            </a:lvl1pPr>
          </a:lstStyle>
          <a:p>
            <a:pPr>
              <a:defRPr/>
            </a:pPr>
            <a:fld id="{241B659A-D0E4-4D1C-A3B5-9617E4569C55}" type="slidenum">
              <a:rPr lang="es-ES_tradnl"/>
              <a:pPr>
                <a:defRPr/>
              </a:pPr>
              <a:t>‹Nº›</a:t>
            </a:fld>
            <a:endParaRPr lang="es-ES_tradnl" dirty="0"/>
          </a:p>
        </p:txBody>
      </p:sp>
    </p:spTree>
    <p:extLst>
      <p:ext uri="{BB962C8B-B14F-4D97-AF65-F5344CB8AC3E}">
        <p14:creationId xmlns:p14="http://schemas.microsoft.com/office/powerpoint/2010/main" val="40351433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10"/>
          </p:nvPr>
        </p:nvSpPr>
        <p:spPr/>
        <p:txBody>
          <a:bodyPr/>
          <a:lstStyle>
            <a:lvl1pPr>
              <a:defRPr/>
            </a:lvl1pPr>
          </a:lstStyle>
          <a:p>
            <a:pPr>
              <a:defRPr/>
            </a:pPr>
            <a:fld id="{CD6B214A-CEA5-48D4-963F-BAA284689632}" type="datetime1">
              <a:rPr lang="es-ES_tradnl"/>
              <a:pPr>
                <a:defRPr/>
              </a:pPr>
              <a:t>15/09/2017</a:t>
            </a:fld>
            <a:endParaRPr lang="es-ES_tradnl" dirty="0"/>
          </a:p>
        </p:txBody>
      </p:sp>
      <p:sp>
        <p:nvSpPr>
          <p:cNvPr id="5" name="Marcador de pie de página 4"/>
          <p:cNvSpPr>
            <a:spLocks noGrp="1"/>
          </p:cNvSpPr>
          <p:nvPr>
            <p:ph type="ftr" sz="quarter" idx="11"/>
          </p:nvPr>
        </p:nvSpPr>
        <p:spPr/>
        <p:txBody>
          <a:bodyPr/>
          <a:lstStyle>
            <a:lvl1pPr>
              <a:defRPr/>
            </a:lvl1pPr>
          </a:lstStyle>
          <a:p>
            <a:pPr>
              <a:defRPr/>
            </a:pPr>
            <a:endParaRPr lang="es-ES_tradnl" dirty="0"/>
          </a:p>
        </p:txBody>
      </p:sp>
      <p:sp>
        <p:nvSpPr>
          <p:cNvPr id="6" name="Marcador de número de diapositiva 5"/>
          <p:cNvSpPr>
            <a:spLocks noGrp="1"/>
          </p:cNvSpPr>
          <p:nvPr>
            <p:ph type="sldNum" sz="quarter" idx="12"/>
          </p:nvPr>
        </p:nvSpPr>
        <p:spPr/>
        <p:txBody>
          <a:bodyPr/>
          <a:lstStyle>
            <a:lvl1pPr>
              <a:defRPr/>
            </a:lvl1pPr>
          </a:lstStyle>
          <a:p>
            <a:pPr>
              <a:defRPr/>
            </a:pPr>
            <a:fld id="{56BE5151-2BE0-40B6-8A7E-F0E743BCC02A}" type="slidenum">
              <a:rPr lang="es-ES_tradnl"/>
              <a:pPr>
                <a:defRPr/>
              </a:pPr>
              <a:t>‹Nº›</a:t>
            </a:fld>
            <a:endParaRPr lang="es-ES_tradnl" dirty="0"/>
          </a:p>
        </p:txBody>
      </p:sp>
    </p:spTree>
    <p:extLst>
      <p:ext uri="{BB962C8B-B14F-4D97-AF65-F5344CB8AC3E}">
        <p14:creationId xmlns:p14="http://schemas.microsoft.com/office/powerpoint/2010/main" val="10870656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_tradnl"/>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lvl1pPr>
              <a:defRPr/>
            </a:lvl1pPr>
          </a:lstStyle>
          <a:p>
            <a:pPr>
              <a:defRPr/>
            </a:pPr>
            <a:fld id="{C410203C-B9E3-441D-9E24-7310EBC6A636}" type="datetime1">
              <a:rPr lang="es-ES_tradnl"/>
              <a:pPr>
                <a:defRPr/>
              </a:pPr>
              <a:t>15/09/2017</a:t>
            </a:fld>
            <a:endParaRPr lang="es-ES_tradnl" dirty="0"/>
          </a:p>
        </p:txBody>
      </p:sp>
      <p:sp>
        <p:nvSpPr>
          <p:cNvPr id="5" name="Marcador de pie de página 4"/>
          <p:cNvSpPr>
            <a:spLocks noGrp="1"/>
          </p:cNvSpPr>
          <p:nvPr>
            <p:ph type="ftr" sz="quarter" idx="11"/>
          </p:nvPr>
        </p:nvSpPr>
        <p:spPr/>
        <p:txBody>
          <a:bodyPr/>
          <a:lstStyle>
            <a:lvl1pPr>
              <a:defRPr/>
            </a:lvl1pPr>
          </a:lstStyle>
          <a:p>
            <a:pPr>
              <a:defRPr/>
            </a:pPr>
            <a:endParaRPr lang="es-ES_tradnl" dirty="0"/>
          </a:p>
        </p:txBody>
      </p:sp>
      <p:sp>
        <p:nvSpPr>
          <p:cNvPr id="6" name="Marcador de número de diapositiva 5"/>
          <p:cNvSpPr>
            <a:spLocks noGrp="1"/>
          </p:cNvSpPr>
          <p:nvPr>
            <p:ph type="sldNum" sz="quarter" idx="12"/>
          </p:nvPr>
        </p:nvSpPr>
        <p:spPr/>
        <p:txBody>
          <a:bodyPr/>
          <a:lstStyle>
            <a:lvl1pPr>
              <a:defRPr/>
            </a:lvl1pPr>
          </a:lstStyle>
          <a:p>
            <a:pPr>
              <a:defRPr/>
            </a:pPr>
            <a:fld id="{6CF0DCD4-98CC-4D04-A268-744E508E058D}" type="slidenum">
              <a:rPr lang="es-ES_tradnl"/>
              <a:pPr>
                <a:defRPr/>
              </a:pPr>
              <a:t>‹Nº›</a:t>
            </a:fld>
            <a:endParaRPr lang="es-ES_tradnl" dirty="0"/>
          </a:p>
        </p:txBody>
      </p:sp>
    </p:spTree>
    <p:extLst>
      <p:ext uri="{BB962C8B-B14F-4D97-AF65-F5344CB8AC3E}">
        <p14:creationId xmlns:p14="http://schemas.microsoft.com/office/powerpoint/2010/main" val="41340586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5" name="Marcador de fecha 3"/>
          <p:cNvSpPr>
            <a:spLocks noGrp="1"/>
          </p:cNvSpPr>
          <p:nvPr>
            <p:ph type="dt" sz="half" idx="10"/>
          </p:nvPr>
        </p:nvSpPr>
        <p:spPr/>
        <p:txBody>
          <a:bodyPr/>
          <a:lstStyle>
            <a:lvl1pPr>
              <a:defRPr/>
            </a:lvl1pPr>
          </a:lstStyle>
          <a:p>
            <a:pPr>
              <a:defRPr/>
            </a:pPr>
            <a:fld id="{14C2ED14-A450-4CF2-B398-00C59430DA5F}" type="datetime1">
              <a:rPr lang="es-ES_tradnl"/>
              <a:pPr>
                <a:defRPr/>
              </a:pPr>
              <a:t>15/09/2017</a:t>
            </a:fld>
            <a:endParaRPr lang="es-ES_tradnl" dirty="0"/>
          </a:p>
        </p:txBody>
      </p:sp>
      <p:sp>
        <p:nvSpPr>
          <p:cNvPr id="6" name="Marcador de pie de página 4"/>
          <p:cNvSpPr>
            <a:spLocks noGrp="1"/>
          </p:cNvSpPr>
          <p:nvPr>
            <p:ph type="ftr" sz="quarter" idx="11"/>
          </p:nvPr>
        </p:nvSpPr>
        <p:spPr/>
        <p:txBody>
          <a:bodyPr/>
          <a:lstStyle>
            <a:lvl1pPr>
              <a:defRPr/>
            </a:lvl1pPr>
          </a:lstStyle>
          <a:p>
            <a:pPr>
              <a:defRPr/>
            </a:pPr>
            <a:endParaRPr lang="es-ES_tradnl" dirty="0"/>
          </a:p>
        </p:txBody>
      </p:sp>
      <p:sp>
        <p:nvSpPr>
          <p:cNvPr id="7" name="Marcador de número de diapositiva 5"/>
          <p:cNvSpPr>
            <a:spLocks noGrp="1"/>
          </p:cNvSpPr>
          <p:nvPr>
            <p:ph type="sldNum" sz="quarter" idx="12"/>
          </p:nvPr>
        </p:nvSpPr>
        <p:spPr/>
        <p:txBody>
          <a:bodyPr/>
          <a:lstStyle>
            <a:lvl1pPr>
              <a:defRPr/>
            </a:lvl1pPr>
          </a:lstStyle>
          <a:p>
            <a:pPr>
              <a:defRPr/>
            </a:pPr>
            <a:fld id="{039DF7BB-E9DF-467D-8FA4-5AC4540E63CA}" type="slidenum">
              <a:rPr lang="es-ES_tradnl"/>
              <a:pPr>
                <a:defRPr/>
              </a:pPr>
              <a:t>‹Nº›</a:t>
            </a:fld>
            <a:endParaRPr lang="es-ES_tradnl" dirty="0"/>
          </a:p>
        </p:txBody>
      </p:sp>
    </p:spTree>
    <p:extLst>
      <p:ext uri="{BB962C8B-B14F-4D97-AF65-F5344CB8AC3E}">
        <p14:creationId xmlns:p14="http://schemas.microsoft.com/office/powerpoint/2010/main" val="1542136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_tradnl"/>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7" name="Marcador de fecha 3"/>
          <p:cNvSpPr>
            <a:spLocks noGrp="1"/>
          </p:cNvSpPr>
          <p:nvPr>
            <p:ph type="dt" sz="half" idx="10"/>
          </p:nvPr>
        </p:nvSpPr>
        <p:spPr/>
        <p:txBody>
          <a:bodyPr/>
          <a:lstStyle>
            <a:lvl1pPr>
              <a:defRPr/>
            </a:lvl1pPr>
          </a:lstStyle>
          <a:p>
            <a:pPr>
              <a:defRPr/>
            </a:pPr>
            <a:fld id="{A63493C8-7B39-490C-9B6B-F3AC30C20230}" type="datetime1">
              <a:rPr lang="es-ES_tradnl"/>
              <a:pPr>
                <a:defRPr/>
              </a:pPr>
              <a:t>15/09/2017</a:t>
            </a:fld>
            <a:endParaRPr lang="es-ES_tradnl" dirty="0"/>
          </a:p>
        </p:txBody>
      </p:sp>
      <p:sp>
        <p:nvSpPr>
          <p:cNvPr id="8" name="Marcador de pie de página 4"/>
          <p:cNvSpPr>
            <a:spLocks noGrp="1"/>
          </p:cNvSpPr>
          <p:nvPr>
            <p:ph type="ftr" sz="quarter" idx="11"/>
          </p:nvPr>
        </p:nvSpPr>
        <p:spPr/>
        <p:txBody>
          <a:bodyPr/>
          <a:lstStyle>
            <a:lvl1pPr>
              <a:defRPr/>
            </a:lvl1pPr>
          </a:lstStyle>
          <a:p>
            <a:pPr>
              <a:defRPr/>
            </a:pPr>
            <a:endParaRPr lang="es-ES_tradnl" dirty="0"/>
          </a:p>
        </p:txBody>
      </p:sp>
      <p:sp>
        <p:nvSpPr>
          <p:cNvPr id="9" name="Marcador de número de diapositiva 5"/>
          <p:cNvSpPr>
            <a:spLocks noGrp="1"/>
          </p:cNvSpPr>
          <p:nvPr>
            <p:ph type="sldNum" sz="quarter" idx="12"/>
          </p:nvPr>
        </p:nvSpPr>
        <p:spPr/>
        <p:txBody>
          <a:bodyPr/>
          <a:lstStyle>
            <a:lvl1pPr>
              <a:defRPr/>
            </a:lvl1pPr>
          </a:lstStyle>
          <a:p>
            <a:pPr>
              <a:defRPr/>
            </a:pPr>
            <a:fld id="{01A4750E-4555-4A5B-999D-09D659C11A93}" type="slidenum">
              <a:rPr lang="es-ES_tradnl"/>
              <a:pPr>
                <a:defRPr/>
              </a:pPr>
              <a:t>‹Nº›</a:t>
            </a:fld>
            <a:endParaRPr lang="es-ES_tradnl" dirty="0"/>
          </a:p>
        </p:txBody>
      </p:sp>
    </p:spTree>
    <p:extLst>
      <p:ext uri="{BB962C8B-B14F-4D97-AF65-F5344CB8AC3E}">
        <p14:creationId xmlns:p14="http://schemas.microsoft.com/office/powerpoint/2010/main" val="16752906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fecha 3"/>
          <p:cNvSpPr>
            <a:spLocks noGrp="1"/>
          </p:cNvSpPr>
          <p:nvPr>
            <p:ph type="dt" sz="half" idx="10"/>
          </p:nvPr>
        </p:nvSpPr>
        <p:spPr/>
        <p:txBody>
          <a:bodyPr/>
          <a:lstStyle>
            <a:lvl1pPr>
              <a:defRPr/>
            </a:lvl1pPr>
          </a:lstStyle>
          <a:p>
            <a:pPr>
              <a:defRPr/>
            </a:pPr>
            <a:fld id="{64F6C342-FE64-457B-ADD1-25FC693E2B61}" type="datetime1">
              <a:rPr lang="es-ES_tradnl"/>
              <a:pPr>
                <a:defRPr/>
              </a:pPr>
              <a:t>15/09/2017</a:t>
            </a:fld>
            <a:endParaRPr lang="es-ES_tradnl" dirty="0"/>
          </a:p>
        </p:txBody>
      </p:sp>
      <p:sp>
        <p:nvSpPr>
          <p:cNvPr id="4" name="Marcador de pie de página 4"/>
          <p:cNvSpPr>
            <a:spLocks noGrp="1"/>
          </p:cNvSpPr>
          <p:nvPr>
            <p:ph type="ftr" sz="quarter" idx="11"/>
          </p:nvPr>
        </p:nvSpPr>
        <p:spPr/>
        <p:txBody>
          <a:bodyPr/>
          <a:lstStyle>
            <a:lvl1pPr>
              <a:defRPr/>
            </a:lvl1pPr>
          </a:lstStyle>
          <a:p>
            <a:pPr>
              <a:defRPr/>
            </a:pPr>
            <a:endParaRPr lang="es-ES_tradnl" dirty="0"/>
          </a:p>
        </p:txBody>
      </p:sp>
      <p:sp>
        <p:nvSpPr>
          <p:cNvPr id="5" name="Marcador de número de diapositiva 5"/>
          <p:cNvSpPr>
            <a:spLocks noGrp="1"/>
          </p:cNvSpPr>
          <p:nvPr>
            <p:ph type="sldNum" sz="quarter" idx="12"/>
          </p:nvPr>
        </p:nvSpPr>
        <p:spPr/>
        <p:txBody>
          <a:bodyPr/>
          <a:lstStyle>
            <a:lvl1pPr>
              <a:defRPr/>
            </a:lvl1pPr>
          </a:lstStyle>
          <a:p>
            <a:pPr>
              <a:defRPr/>
            </a:pPr>
            <a:fld id="{EDE64433-3B15-4579-A055-EE113514EB8D}" type="slidenum">
              <a:rPr lang="es-ES_tradnl"/>
              <a:pPr>
                <a:defRPr/>
              </a:pPr>
              <a:t>‹Nº›</a:t>
            </a:fld>
            <a:endParaRPr lang="es-ES_tradnl" dirty="0"/>
          </a:p>
        </p:txBody>
      </p:sp>
    </p:spTree>
    <p:extLst>
      <p:ext uri="{BB962C8B-B14F-4D97-AF65-F5344CB8AC3E}">
        <p14:creationId xmlns:p14="http://schemas.microsoft.com/office/powerpoint/2010/main" val="14986544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3"/>
          <p:cNvSpPr>
            <a:spLocks noGrp="1"/>
          </p:cNvSpPr>
          <p:nvPr>
            <p:ph type="dt" sz="half" idx="10"/>
          </p:nvPr>
        </p:nvSpPr>
        <p:spPr/>
        <p:txBody>
          <a:bodyPr/>
          <a:lstStyle>
            <a:lvl1pPr>
              <a:defRPr/>
            </a:lvl1pPr>
          </a:lstStyle>
          <a:p>
            <a:pPr>
              <a:defRPr/>
            </a:pPr>
            <a:fld id="{953D2949-1030-459D-80A2-08A746624E21}" type="datetime1">
              <a:rPr lang="es-ES_tradnl"/>
              <a:pPr>
                <a:defRPr/>
              </a:pPr>
              <a:t>15/09/2017</a:t>
            </a:fld>
            <a:endParaRPr lang="es-ES_tradnl" dirty="0"/>
          </a:p>
        </p:txBody>
      </p:sp>
      <p:sp>
        <p:nvSpPr>
          <p:cNvPr id="3" name="Marcador de pie de página 4"/>
          <p:cNvSpPr>
            <a:spLocks noGrp="1"/>
          </p:cNvSpPr>
          <p:nvPr>
            <p:ph type="ftr" sz="quarter" idx="11"/>
          </p:nvPr>
        </p:nvSpPr>
        <p:spPr/>
        <p:txBody>
          <a:bodyPr/>
          <a:lstStyle>
            <a:lvl1pPr>
              <a:defRPr/>
            </a:lvl1pPr>
          </a:lstStyle>
          <a:p>
            <a:pPr>
              <a:defRPr/>
            </a:pPr>
            <a:endParaRPr lang="es-ES_tradnl" dirty="0"/>
          </a:p>
        </p:txBody>
      </p:sp>
      <p:sp>
        <p:nvSpPr>
          <p:cNvPr id="4" name="Marcador de número de diapositiva 5"/>
          <p:cNvSpPr>
            <a:spLocks noGrp="1"/>
          </p:cNvSpPr>
          <p:nvPr>
            <p:ph type="sldNum" sz="quarter" idx="12"/>
          </p:nvPr>
        </p:nvSpPr>
        <p:spPr/>
        <p:txBody>
          <a:bodyPr/>
          <a:lstStyle>
            <a:lvl1pPr>
              <a:defRPr/>
            </a:lvl1pPr>
          </a:lstStyle>
          <a:p>
            <a:pPr>
              <a:defRPr/>
            </a:pPr>
            <a:fld id="{E4F16E7E-88B9-4B30-89AB-BDB4B5F62B9E}" type="slidenum">
              <a:rPr lang="es-ES_tradnl"/>
              <a:pPr>
                <a:defRPr/>
              </a:pPr>
              <a:t>‹Nº›</a:t>
            </a:fld>
            <a:endParaRPr lang="es-ES_tradnl" dirty="0"/>
          </a:p>
        </p:txBody>
      </p:sp>
    </p:spTree>
    <p:extLst>
      <p:ext uri="{BB962C8B-B14F-4D97-AF65-F5344CB8AC3E}">
        <p14:creationId xmlns:p14="http://schemas.microsoft.com/office/powerpoint/2010/main" val="24545141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_tradnl"/>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3"/>
          <p:cNvSpPr>
            <a:spLocks noGrp="1"/>
          </p:cNvSpPr>
          <p:nvPr>
            <p:ph type="dt" sz="half" idx="10"/>
          </p:nvPr>
        </p:nvSpPr>
        <p:spPr/>
        <p:txBody>
          <a:bodyPr/>
          <a:lstStyle>
            <a:lvl1pPr>
              <a:defRPr/>
            </a:lvl1pPr>
          </a:lstStyle>
          <a:p>
            <a:pPr>
              <a:defRPr/>
            </a:pPr>
            <a:fld id="{891AB116-5D09-47E5-99F9-B77C3D2559B7}" type="datetime1">
              <a:rPr lang="es-ES_tradnl"/>
              <a:pPr>
                <a:defRPr/>
              </a:pPr>
              <a:t>15/09/2017</a:t>
            </a:fld>
            <a:endParaRPr lang="es-ES_tradnl" dirty="0"/>
          </a:p>
        </p:txBody>
      </p:sp>
      <p:sp>
        <p:nvSpPr>
          <p:cNvPr id="6" name="Marcador de pie de página 4"/>
          <p:cNvSpPr>
            <a:spLocks noGrp="1"/>
          </p:cNvSpPr>
          <p:nvPr>
            <p:ph type="ftr" sz="quarter" idx="11"/>
          </p:nvPr>
        </p:nvSpPr>
        <p:spPr/>
        <p:txBody>
          <a:bodyPr/>
          <a:lstStyle>
            <a:lvl1pPr>
              <a:defRPr/>
            </a:lvl1pPr>
          </a:lstStyle>
          <a:p>
            <a:pPr>
              <a:defRPr/>
            </a:pPr>
            <a:endParaRPr lang="es-ES_tradnl" dirty="0"/>
          </a:p>
        </p:txBody>
      </p:sp>
      <p:sp>
        <p:nvSpPr>
          <p:cNvPr id="7" name="Marcador de número de diapositiva 5"/>
          <p:cNvSpPr>
            <a:spLocks noGrp="1"/>
          </p:cNvSpPr>
          <p:nvPr>
            <p:ph type="sldNum" sz="quarter" idx="12"/>
          </p:nvPr>
        </p:nvSpPr>
        <p:spPr/>
        <p:txBody>
          <a:bodyPr/>
          <a:lstStyle>
            <a:lvl1pPr>
              <a:defRPr/>
            </a:lvl1pPr>
          </a:lstStyle>
          <a:p>
            <a:pPr>
              <a:defRPr/>
            </a:pPr>
            <a:fld id="{D025F972-D2F4-4971-B0A6-B170EAE42104}" type="slidenum">
              <a:rPr lang="es-ES_tradnl"/>
              <a:pPr>
                <a:defRPr/>
              </a:pPr>
              <a:t>‹Nº›</a:t>
            </a:fld>
            <a:endParaRPr lang="es-ES_tradnl" dirty="0"/>
          </a:p>
        </p:txBody>
      </p:sp>
    </p:spTree>
    <p:extLst>
      <p:ext uri="{BB962C8B-B14F-4D97-AF65-F5344CB8AC3E}">
        <p14:creationId xmlns:p14="http://schemas.microsoft.com/office/powerpoint/2010/main" val="838336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10"/>
          </p:nvPr>
        </p:nvSpPr>
        <p:spPr/>
        <p:txBody>
          <a:bodyPr/>
          <a:lstStyle>
            <a:lvl1pPr>
              <a:defRPr/>
            </a:lvl1pPr>
          </a:lstStyle>
          <a:p>
            <a:pPr>
              <a:defRPr/>
            </a:pPr>
            <a:fld id="{6330EA0E-D681-42B1-976A-0F8DAB1F0DB8}" type="datetime1">
              <a:rPr lang="es-ES_tradnl"/>
              <a:pPr>
                <a:defRPr/>
              </a:pPr>
              <a:t>15/09/2017</a:t>
            </a:fld>
            <a:endParaRPr lang="es-ES_tradnl" dirty="0"/>
          </a:p>
        </p:txBody>
      </p:sp>
      <p:sp>
        <p:nvSpPr>
          <p:cNvPr id="5" name="Marcador de pie de página 4"/>
          <p:cNvSpPr>
            <a:spLocks noGrp="1"/>
          </p:cNvSpPr>
          <p:nvPr>
            <p:ph type="ftr" sz="quarter" idx="11"/>
          </p:nvPr>
        </p:nvSpPr>
        <p:spPr/>
        <p:txBody>
          <a:bodyPr/>
          <a:lstStyle>
            <a:lvl1pPr>
              <a:defRPr/>
            </a:lvl1pPr>
          </a:lstStyle>
          <a:p>
            <a:pPr>
              <a:defRPr/>
            </a:pPr>
            <a:endParaRPr lang="es-ES_tradnl" dirty="0"/>
          </a:p>
        </p:txBody>
      </p:sp>
      <p:sp>
        <p:nvSpPr>
          <p:cNvPr id="6" name="Marcador de número de diapositiva 5"/>
          <p:cNvSpPr>
            <a:spLocks noGrp="1"/>
          </p:cNvSpPr>
          <p:nvPr>
            <p:ph type="sldNum" sz="quarter" idx="12"/>
          </p:nvPr>
        </p:nvSpPr>
        <p:spPr/>
        <p:txBody>
          <a:bodyPr/>
          <a:lstStyle>
            <a:lvl1pPr>
              <a:defRPr/>
            </a:lvl1pPr>
          </a:lstStyle>
          <a:p>
            <a:pPr>
              <a:defRPr/>
            </a:pPr>
            <a:fld id="{72573ECD-3E26-4F07-93A8-09DD57D01F78}" type="slidenum">
              <a:rPr lang="es-ES_tradnl"/>
              <a:pPr>
                <a:defRPr/>
              </a:pPr>
              <a:t>‹Nº›</a:t>
            </a:fld>
            <a:endParaRPr lang="es-ES_tradnl" dirty="0"/>
          </a:p>
        </p:txBody>
      </p:sp>
    </p:spTree>
    <p:extLst>
      <p:ext uri="{BB962C8B-B14F-4D97-AF65-F5344CB8AC3E}">
        <p14:creationId xmlns:p14="http://schemas.microsoft.com/office/powerpoint/2010/main" val="220807693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_tradnl"/>
          </a:p>
        </p:txBody>
      </p:sp>
      <p:sp>
        <p:nvSpPr>
          <p:cNvPr id="3" name="Marcador de posición de imagen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_tradnl" noProof="0" dirty="0" smtClean="0"/>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3"/>
          <p:cNvSpPr>
            <a:spLocks noGrp="1"/>
          </p:cNvSpPr>
          <p:nvPr>
            <p:ph type="dt" sz="half" idx="10"/>
          </p:nvPr>
        </p:nvSpPr>
        <p:spPr/>
        <p:txBody>
          <a:bodyPr/>
          <a:lstStyle>
            <a:lvl1pPr>
              <a:defRPr/>
            </a:lvl1pPr>
          </a:lstStyle>
          <a:p>
            <a:pPr>
              <a:defRPr/>
            </a:pPr>
            <a:fld id="{393E807F-1AF0-47B4-B4F9-29E85847B843}" type="datetime1">
              <a:rPr lang="es-ES_tradnl"/>
              <a:pPr>
                <a:defRPr/>
              </a:pPr>
              <a:t>15/09/2017</a:t>
            </a:fld>
            <a:endParaRPr lang="es-ES_tradnl" dirty="0"/>
          </a:p>
        </p:txBody>
      </p:sp>
      <p:sp>
        <p:nvSpPr>
          <p:cNvPr id="6" name="Marcador de pie de página 4"/>
          <p:cNvSpPr>
            <a:spLocks noGrp="1"/>
          </p:cNvSpPr>
          <p:nvPr>
            <p:ph type="ftr" sz="quarter" idx="11"/>
          </p:nvPr>
        </p:nvSpPr>
        <p:spPr/>
        <p:txBody>
          <a:bodyPr/>
          <a:lstStyle>
            <a:lvl1pPr>
              <a:defRPr/>
            </a:lvl1pPr>
          </a:lstStyle>
          <a:p>
            <a:pPr>
              <a:defRPr/>
            </a:pPr>
            <a:endParaRPr lang="es-ES_tradnl" dirty="0"/>
          </a:p>
        </p:txBody>
      </p:sp>
      <p:sp>
        <p:nvSpPr>
          <p:cNvPr id="7" name="Marcador de número de diapositiva 5"/>
          <p:cNvSpPr>
            <a:spLocks noGrp="1"/>
          </p:cNvSpPr>
          <p:nvPr>
            <p:ph type="sldNum" sz="quarter" idx="12"/>
          </p:nvPr>
        </p:nvSpPr>
        <p:spPr/>
        <p:txBody>
          <a:bodyPr/>
          <a:lstStyle>
            <a:lvl1pPr>
              <a:defRPr/>
            </a:lvl1pPr>
          </a:lstStyle>
          <a:p>
            <a:pPr>
              <a:defRPr/>
            </a:pPr>
            <a:fld id="{F55B2468-597D-4AFD-834D-F03FBA652962}" type="slidenum">
              <a:rPr lang="es-ES_tradnl"/>
              <a:pPr>
                <a:defRPr/>
              </a:pPr>
              <a:t>‹Nº›</a:t>
            </a:fld>
            <a:endParaRPr lang="es-ES_tradnl" dirty="0"/>
          </a:p>
        </p:txBody>
      </p:sp>
    </p:spTree>
    <p:extLst>
      <p:ext uri="{BB962C8B-B14F-4D97-AF65-F5344CB8AC3E}">
        <p14:creationId xmlns:p14="http://schemas.microsoft.com/office/powerpoint/2010/main" val="17073734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10"/>
          </p:nvPr>
        </p:nvSpPr>
        <p:spPr/>
        <p:txBody>
          <a:bodyPr/>
          <a:lstStyle>
            <a:lvl1pPr>
              <a:defRPr/>
            </a:lvl1pPr>
          </a:lstStyle>
          <a:p>
            <a:pPr>
              <a:defRPr/>
            </a:pPr>
            <a:fld id="{F2EBAA06-7990-4C4F-97A5-48E043E6DB27}" type="datetime1">
              <a:rPr lang="es-ES_tradnl"/>
              <a:pPr>
                <a:defRPr/>
              </a:pPr>
              <a:t>15/09/2017</a:t>
            </a:fld>
            <a:endParaRPr lang="es-ES_tradnl" dirty="0"/>
          </a:p>
        </p:txBody>
      </p:sp>
      <p:sp>
        <p:nvSpPr>
          <p:cNvPr id="5" name="Marcador de pie de página 4"/>
          <p:cNvSpPr>
            <a:spLocks noGrp="1"/>
          </p:cNvSpPr>
          <p:nvPr>
            <p:ph type="ftr" sz="quarter" idx="11"/>
          </p:nvPr>
        </p:nvSpPr>
        <p:spPr/>
        <p:txBody>
          <a:bodyPr/>
          <a:lstStyle>
            <a:lvl1pPr>
              <a:defRPr/>
            </a:lvl1pPr>
          </a:lstStyle>
          <a:p>
            <a:pPr>
              <a:defRPr/>
            </a:pPr>
            <a:endParaRPr lang="es-ES_tradnl" dirty="0"/>
          </a:p>
        </p:txBody>
      </p:sp>
      <p:sp>
        <p:nvSpPr>
          <p:cNvPr id="6" name="Marcador de número de diapositiva 5"/>
          <p:cNvSpPr>
            <a:spLocks noGrp="1"/>
          </p:cNvSpPr>
          <p:nvPr>
            <p:ph type="sldNum" sz="quarter" idx="12"/>
          </p:nvPr>
        </p:nvSpPr>
        <p:spPr/>
        <p:txBody>
          <a:bodyPr/>
          <a:lstStyle>
            <a:lvl1pPr>
              <a:defRPr/>
            </a:lvl1pPr>
          </a:lstStyle>
          <a:p>
            <a:pPr>
              <a:defRPr/>
            </a:pPr>
            <a:fld id="{96A98291-06E7-41B0-8183-58221CC3AF25}" type="slidenum">
              <a:rPr lang="es-ES_tradnl"/>
              <a:pPr>
                <a:defRPr/>
              </a:pPr>
              <a:t>‹Nº›</a:t>
            </a:fld>
            <a:endParaRPr lang="es-ES_tradnl" dirty="0"/>
          </a:p>
        </p:txBody>
      </p:sp>
    </p:spTree>
    <p:extLst>
      <p:ext uri="{BB962C8B-B14F-4D97-AF65-F5344CB8AC3E}">
        <p14:creationId xmlns:p14="http://schemas.microsoft.com/office/powerpoint/2010/main" val="14817255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_tradnl"/>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10"/>
          </p:nvPr>
        </p:nvSpPr>
        <p:spPr/>
        <p:txBody>
          <a:bodyPr/>
          <a:lstStyle>
            <a:lvl1pPr>
              <a:defRPr/>
            </a:lvl1pPr>
          </a:lstStyle>
          <a:p>
            <a:pPr>
              <a:defRPr/>
            </a:pPr>
            <a:fld id="{FC4FB957-6A06-41E5-BFE3-AC0806E08999}" type="datetime1">
              <a:rPr lang="es-ES_tradnl"/>
              <a:pPr>
                <a:defRPr/>
              </a:pPr>
              <a:t>15/09/2017</a:t>
            </a:fld>
            <a:endParaRPr lang="es-ES_tradnl" dirty="0"/>
          </a:p>
        </p:txBody>
      </p:sp>
      <p:sp>
        <p:nvSpPr>
          <p:cNvPr id="5" name="Marcador de pie de página 4"/>
          <p:cNvSpPr>
            <a:spLocks noGrp="1"/>
          </p:cNvSpPr>
          <p:nvPr>
            <p:ph type="ftr" sz="quarter" idx="11"/>
          </p:nvPr>
        </p:nvSpPr>
        <p:spPr/>
        <p:txBody>
          <a:bodyPr/>
          <a:lstStyle>
            <a:lvl1pPr>
              <a:defRPr/>
            </a:lvl1pPr>
          </a:lstStyle>
          <a:p>
            <a:pPr>
              <a:defRPr/>
            </a:pPr>
            <a:endParaRPr lang="es-ES_tradnl" dirty="0"/>
          </a:p>
        </p:txBody>
      </p:sp>
      <p:sp>
        <p:nvSpPr>
          <p:cNvPr id="6" name="Marcador de número de diapositiva 5"/>
          <p:cNvSpPr>
            <a:spLocks noGrp="1"/>
          </p:cNvSpPr>
          <p:nvPr>
            <p:ph type="sldNum" sz="quarter" idx="12"/>
          </p:nvPr>
        </p:nvSpPr>
        <p:spPr/>
        <p:txBody>
          <a:bodyPr/>
          <a:lstStyle>
            <a:lvl1pPr>
              <a:defRPr/>
            </a:lvl1pPr>
          </a:lstStyle>
          <a:p>
            <a:pPr>
              <a:defRPr/>
            </a:pPr>
            <a:fld id="{DB14CF7F-4491-4076-8076-18C5E78B831F}" type="slidenum">
              <a:rPr lang="es-ES_tradnl"/>
              <a:pPr>
                <a:defRPr/>
              </a:pPr>
              <a:t>‹Nº›</a:t>
            </a:fld>
            <a:endParaRPr lang="es-ES_tradnl" dirty="0"/>
          </a:p>
        </p:txBody>
      </p:sp>
    </p:spTree>
    <p:extLst>
      <p:ext uri="{BB962C8B-B14F-4D97-AF65-F5344CB8AC3E}">
        <p14:creationId xmlns:p14="http://schemas.microsoft.com/office/powerpoint/2010/main" val="94408382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_tradnl"/>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_tradnl"/>
          </a:p>
        </p:txBody>
      </p:sp>
      <p:sp>
        <p:nvSpPr>
          <p:cNvPr id="4" name="Marcador de fecha 3"/>
          <p:cNvSpPr>
            <a:spLocks noGrp="1"/>
          </p:cNvSpPr>
          <p:nvPr>
            <p:ph type="dt" sz="half" idx="10"/>
          </p:nvPr>
        </p:nvSpPr>
        <p:spPr/>
        <p:txBody>
          <a:bodyPr/>
          <a:lstStyle>
            <a:lvl1pPr>
              <a:defRPr/>
            </a:lvl1pPr>
          </a:lstStyle>
          <a:p>
            <a:pPr>
              <a:defRPr/>
            </a:pPr>
            <a:fld id="{793F0DB9-8803-43A0-89EC-F8A37497AB77}" type="datetime1">
              <a:rPr lang="es-ES_tradnl"/>
              <a:pPr>
                <a:defRPr/>
              </a:pPr>
              <a:t>15/09/2017</a:t>
            </a:fld>
            <a:endParaRPr lang="es-ES_tradnl" dirty="0"/>
          </a:p>
        </p:txBody>
      </p:sp>
      <p:sp>
        <p:nvSpPr>
          <p:cNvPr id="5" name="Marcador de pie de página 4"/>
          <p:cNvSpPr>
            <a:spLocks noGrp="1"/>
          </p:cNvSpPr>
          <p:nvPr>
            <p:ph type="ftr" sz="quarter" idx="11"/>
          </p:nvPr>
        </p:nvSpPr>
        <p:spPr/>
        <p:txBody>
          <a:bodyPr/>
          <a:lstStyle>
            <a:lvl1pPr>
              <a:defRPr/>
            </a:lvl1pPr>
          </a:lstStyle>
          <a:p>
            <a:pPr>
              <a:defRPr/>
            </a:pPr>
            <a:endParaRPr lang="es-ES_tradnl" dirty="0"/>
          </a:p>
        </p:txBody>
      </p:sp>
      <p:sp>
        <p:nvSpPr>
          <p:cNvPr id="6" name="Marcador de número de diapositiva 5"/>
          <p:cNvSpPr>
            <a:spLocks noGrp="1"/>
          </p:cNvSpPr>
          <p:nvPr>
            <p:ph type="sldNum" sz="quarter" idx="12"/>
          </p:nvPr>
        </p:nvSpPr>
        <p:spPr/>
        <p:txBody>
          <a:bodyPr/>
          <a:lstStyle>
            <a:lvl1pPr>
              <a:defRPr/>
            </a:lvl1pPr>
          </a:lstStyle>
          <a:p>
            <a:pPr>
              <a:defRPr/>
            </a:pPr>
            <a:fld id="{F36E73A9-3312-4845-8604-18DA05A2EE7C}" type="slidenum">
              <a:rPr lang="es-ES_tradnl"/>
              <a:pPr>
                <a:defRPr/>
              </a:pPr>
              <a:t>‹Nº›</a:t>
            </a:fld>
            <a:endParaRPr lang="es-ES_tradnl" dirty="0"/>
          </a:p>
        </p:txBody>
      </p:sp>
    </p:spTree>
    <p:extLst>
      <p:ext uri="{BB962C8B-B14F-4D97-AF65-F5344CB8AC3E}">
        <p14:creationId xmlns:p14="http://schemas.microsoft.com/office/powerpoint/2010/main" val="341486339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10"/>
          </p:nvPr>
        </p:nvSpPr>
        <p:spPr/>
        <p:txBody>
          <a:bodyPr/>
          <a:lstStyle>
            <a:lvl1pPr>
              <a:defRPr/>
            </a:lvl1pPr>
          </a:lstStyle>
          <a:p>
            <a:pPr>
              <a:defRPr/>
            </a:pPr>
            <a:fld id="{B951271A-D6E2-420B-8FD9-66BB81C194BC}" type="datetime1">
              <a:rPr lang="es-ES_tradnl"/>
              <a:pPr>
                <a:defRPr/>
              </a:pPr>
              <a:t>15/09/2017</a:t>
            </a:fld>
            <a:endParaRPr lang="es-ES_tradnl" dirty="0"/>
          </a:p>
        </p:txBody>
      </p:sp>
      <p:sp>
        <p:nvSpPr>
          <p:cNvPr id="5" name="Marcador de pie de página 4"/>
          <p:cNvSpPr>
            <a:spLocks noGrp="1"/>
          </p:cNvSpPr>
          <p:nvPr>
            <p:ph type="ftr" sz="quarter" idx="11"/>
          </p:nvPr>
        </p:nvSpPr>
        <p:spPr/>
        <p:txBody>
          <a:bodyPr/>
          <a:lstStyle>
            <a:lvl1pPr>
              <a:defRPr/>
            </a:lvl1pPr>
          </a:lstStyle>
          <a:p>
            <a:pPr>
              <a:defRPr/>
            </a:pPr>
            <a:endParaRPr lang="es-ES_tradnl" dirty="0"/>
          </a:p>
        </p:txBody>
      </p:sp>
      <p:sp>
        <p:nvSpPr>
          <p:cNvPr id="6" name="Marcador de número de diapositiva 5"/>
          <p:cNvSpPr>
            <a:spLocks noGrp="1"/>
          </p:cNvSpPr>
          <p:nvPr>
            <p:ph type="sldNum" sz="quarter" idx="12"/>
          </p:nvPr>
        </p:nvSpPr>
        <p:spPr/>
        <p:txBody>
          <a:bodyPr/>
          <a:lstStyle>
            <a:lvl1pPr>
              <a:defRPr/>
            </a:lvl1pPr>
          </a:lstStyle>
          <a:p>
            <a:pPr>
              <a:defRPr/>
            </a:pPr>
            <a:fld id="{7C0089A0-1A8C-4BD1-93A0-FA8E49E13189}" type="slidenum">
              <a:rPr lang="es-ES_tradnl"/>
              <a:pPr>
                <a:defRPr/>
              </a:pPr>
              <a:t>‹Nº›</a:t>
            </a:fld>
            <a:endParaRPr lang="es-ES_tradnl" dirty="0"/>
          </a:p>
        </p:txBody>
      </p:sp>
    </p:spTree>
    <p:extLst>
      <p:ext uri="{BB962C8B-B14F-4D97-AF65-F5344CB8AC3E}">
        <p14:creationId xmlns:p14="http://schemas.microsoft.com/office/powerpoint/2010/main" val="292687341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_tradnl"/>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lvl1pPr>
              <a:defRPr/>
            </a:lvl1pPr>
          </a:lstStyle>
          <a:p>
            <a:pPr>
              <a:defRPr/>
            </a:pPr>
            <a:fld id="{2D99F8FD-5D32-4D02-A90A-073882622019}" type="datetime1">
              <a:rPr lang="es-ES_tradnl"/>
              <a:pPr>
                <a:defRPr/>
              </a:pPr>
              <a:t>15/09/2017</a:t>
            </a:fld>
            <a:endParaRPr lang="es-ES_tradnl" dirty="0"/>
          </a:p>
        </p:txBody>
      </p:sp>
      <p:sp>
        <p:nvSpPr>
          <p:cNvPr id="5" name="Marcador de pie de página 4"/>
          <p:cNvSpPr>
            <a:spLocks noGrp="1"/>
          </p:cNvSpPr>
          <p:nvPr>
            <p:ph type="ftr" sz="quarter" idx="11"/>
          </p:nvPr>
        </p:nvSpPr>
        <p:spPr/>
        <p:txBody>
          <a:bodyPr/>
          <a:lstStyle>
            <a:lvl1pPr>
              <a:defRPr/>
            </a:lvl1pPr>
          </a:lstStyle>
          <a:p>
            <a:pPr>
              <a:defRPr/>
            </a:pPr>
            <a:endParaRPr lang="es-ES_tradnl" dirty="0"/>
          </a:p>
        </p:txBody>
      </p:sp>
      <p:sp>
        <p:nvSpPr>
          <p:cNvPr id="6" name="Marcador de número de diapositiva 5"/>
          <p:cNvSpPr>
            <a:spLocks noGrp="1"/>
          </p:cNvSpPr>
          <p:nvPr>
            <p:ph type="sldNum" sz="quarter" idx="12"/>
          </p:nvPr>
        </p:nvSpPr>
        <p:spPr/>
        <p:txBody>
          <a:bodyPr/>
          <a:lstStyle>
            <a:lvl1pPr>
              <a:defRPr/>
            </a:lvl1pPr>
          </a:lstStyle>
          <a:p>
            <a:pPr>
              <a:defRPr/>
            </a:pPr>
            <a:fld id="{1573118F-92F6-489F-BDA9-9835ED49C1F9}" type="slidenum">
              <a:rPr lang="es-ES_tradnl"/>
              <a:pPr>
                <a:defRPr/>
              </a:pPr>
              <a:t>‹Nº›</a:t>
            </a:fld>
            <a:endParaRPr lang="es-ES_tradnl" dirty="0"/>
          </a:p>
        </p:txBody>
      </p:sp>
    </p:spTree>
    <p:extLst>
      <p:ext uri="{BB962C8B-B14F-4D97-AF65-F5344CB8AC3E}">
        <p14:creationId xmlns:p14="http://schemas.microsoft.com/office/powerpoint/2010/main" val="110469249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5" name="Marcador de fecha 3"/>
          <p:cNvSpPr>
            <a:spLocks noGrp="1"/>
          </p:cNvSpPr>
          <p:nvPr>
            <p:ph type="dt" sz="half" idx="10"/>
          </p:nvPr>
        </p:nvSpPr>
        <p:spPr/>
        <p:txBody>
          <a:bodyPr/>
          <a:lstStyle>
            <a:lvl1pPr>
              <a:defRPr/>
            </a:lvl1pPr>
          </a:lstStyle>
          <a:p>
            <a:pPr>
              <a:defRPr/>
            </a:pPr>
            <a:fld id="{A64ACE24-5735-4290-8A16-D317B9CD0475}" type="datetime1">
              <a:rPr lang="es-ES_tradnl"/>
              <a:pPr>
                <a:defRPr/>
              </a:pPr>
              <a:t>15/09/2017</a:t>
            </a:fld>
            <a:endParaRPr lang="es-ES_tradnl" dirty="0"/>
          </a:p>
        </p:txBody>
      </p:sp>
      <p:sp>
        <p:nvSpPr>
          <p:cNvPr id="6" name="Marcador de pie de página 4"/>
          <p:cNvSpPr>
            <a:spLocks noGrp="1"/>
          </p:cNvSpPr>
          <p:nvPr>
            <p:ph type="ftr" sz="quarter" idx="11"/>
          </p:nvPr>
        </p:nvSpPr>
        <p:spPr/>
        <p:txBody>
          <a:bodyPr/>
          <a:lstStyle>
            <a:lvl1pPr>
              <a:defRPr/>
            </a:lvl1pPr>
          </a:lstStyle>
          <a:p>
            <a:pPr>
              <a:defRPr/>
            </a:pPr>
            <a:endParaRPr lang="es-ES_tradnl" dirty="0"/>
          </a:p>
        </p:txBody>
      </p:sp>
      <p:sp>
        <p:nvSpPr>
          <p:cNvPr id="7" name="Marcador de número de diapositiva 5"/>
          <p:cNvSpPr>
            <a:spLocks noGrp="1"/>
          </p:cNvSpPr>
          <p:nvPr>
            <p:ph type="sldNum" sz="quarter" idx="12"/>
          </p:nvPr>
        </p:nvSpPr>
        <p:spPr/>
        <p:txBody>
          <a:bodyPr/>
          <a:lstStyle>
            <a:lvl1pPr>
              <a:defRPr/>
            </a:lvl1pPr>
          </a:lstStyle>
          <a:p>
            <a:pPr>
              <a:defRPr/>
            </a:pPr>
            <a:fld id="{9F7377F2-CBEF-42ED-A7D6-26C2AA229B8F}" type="slidenum">
              <a:rPr lang="es-ES_tradnl"/>
              <a:pPr>
                <a:defRPr/>
              </a:pPr>
              <a:t>‹Nº›</a:t>
            </a:fld>
            <a:endParaRPr lang="es-ES_tradnl" dirty="0"/>
          </a:p>
        </p:txBody>
      </p:sp>
    </p:spTree>
    <p:extLst>
      <p:ext uri="{BB962C8B-B14F-4D97-AF65-F5344CB8AC3E}">
        <p14:creationId xmlns:p14="http://schemas.microsoft.com/office/powerpoint/2010/main" val="404816207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_tradnl"/>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7" name="Marcador de fecha 3"/>
          <p:cNvSpPr>
            <a:spLocks noGrp="1"/>
          </p:cNvSpPr>
          <p:nvPr>
            <p:ph type="dt" sz="half" idx="10"/>
          </p:nvPr>
        </p:nvSpPr>
        <p:spPr/>
        <p:txBody>
          <a:bodyPr/>
          <a:lstStyle>
            <a:lvl1pPr>
              <a:defRPr/>
            </a:lvl1pPr>
          </a:lstStyle>
          <a:p>
            <a:pPr>
              <a:defRPr/>
            </a:pPr>
            <a:fld id="{CABD2240-562D-4324-9823-BD6287D0053C}" type="datetime1">
              <a:rPr lang="es-ES_tradnl"/>
              <a:pPr>
                <a:defRPr/>
              </a:pPr>
              <a:t>15/09/2017</a:t>
            </a:fld>
            <a:endParaRPr lang="es-ES_tradnl" dirty="0"/>
          </a:p>
        </p:txBody>
      </p:sp>
      <p:sp>
        <p:nvSpPr>
          <p:cNvPr id="8" name="Marcador de pie de página 4"/>
          <p:cNvSpPr>
            <a:spLocks noGrp="1"/>
          </p:cNvSpPr>
          <p:nvPr>
            <p:ph type="ftr" sz="quarter" idx="11"/>
          </p:nvPr>
        </p:nvSpPr>
        <p:spPr/>
        <p:txBody>
          <a:bodyPr/>
          <a:lstStyle>
            <a:lvl1pPr>
              <a:defRPr/>
            </a:lvl1pPr>
          </a:lstStyle>
          <a:p>
            <a:pPr>
              <a:defRPr/>
            </a:pPr>
            <a:endParaRPr lang="es-ES_tradnl" dirty="0"/>
          </a:p>
        </p:txBody>
      </p:sp>
      <p:sp>
        <p:nvSpPr>
          <p:cNvPr id="9" name="Marcador de número de diapositiva 5"/>
          <p:cNvSpPr>
            <a:spLocks noGrp="1"/>
          </p:cNvSpPr>
          <p:nvPr>
            <p:ph type="sldNum" sz="quarter" idx="12"/>
          </p:nvPr>
        </p:nvSpPr>
        <p:spPr/>
        <p:txBody>
          <a:bodyPr/>
          <a:lstStyle>
            <a:lvl1pPr>
              <a:defRPr/>
            </a:lvl1pPr>
          </a:lstStyle>
          <a:p>
            <a:pPr>
              <a:defRPr/>
            </a:pPr>
            <a:fld id="{A6E0A80D-8E0E-45CF-A94E-0E77E9EFDCC3}" type="slidenum">
              <a:rPr lang="es-ES_tradnl"/>
              <a:pPr>
                <a:defRPr/>
              </a:pPr>
              <a:t>‹Nº›</a:t>
            </a:fld>
            <a:endParaRPr lang="es-ES_tradnl" dirty="0"/>
          </a:p>
        </p:txBody>
      </p:sp>
    </p:spTree>
    <p:extLst>
      <p:ext uri="{BB962C8B-B14F-4D97-AF65-F5344CB8AC3E}">
        <p14:creationId xmlns:p14="http://schemas.microsoft.com/office/powerpoint/2010/main" val="372991905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fecha 3"/>
          <p:cNvSpPr>
            <a:spLocks noGrp="1"/>
          </p:cNvSpPr>
          <p:nvPr>
            <p:ph type="dt" sz="half" idx="10"/>
          </p:nvPr>
        </p:nvSpPr>
        <p:spPr/>
        <p:txBody>
          <a:bodyPr/>
          <a:lstStyle>
            <a:lvl1pPr>
              <a:defRPr/>
            </a:lvl1pPr>
          </a:lstStyle>
          <a:p>
            <a:pPr>
              <a:defRPr/>
            </a:pPr>
            <a:fld id="{8D77FCD0-A14E-4505-9887-B2CF42A2E569}" type="datetime1">
              <a:rPr lang="es-ES_tradnl"/>
              <a:pPr>
                <a:defRPr/>
              </a:pPr>
              <a:t>15/09/2017</a:t>
            </a:fld>
            <a:endParaRPr lang="es-ES_tradnl" dirty="0"/>
          </a:p>
        </p:txBody>
      </p:sp>
      <p:sp>
        <p:nvSpPr>
          <p:cNvPr id="4" name="Marcador de pie de página 4"/>
          <p:cNvSpPr>
            <a:spLocks noGrp="1"/>
          </p:cNvSpPr>
          <p:nvPr>
            <p:ph type="ftr" sz="quarter" idx="11"/>
          </p:nvPr>
        </p:nvSpPr>
        <p:spPr/>
        <p:txBody>
          <a:bodyPr/>
          <a:lstStyle>
            <a:lvl1pPr>
              <a:defRPr/>
            </a:lvl1pPr>
          </a:lstStyle>
          <a:p>
            <a:pPr>
              <a:defRPr/>
            </a:pPr>
            <a:endParaRPr lang="es-ES_tradnl" dirty="0"/>
          </a:p>
        </p:txBody>
      </p:sp>
      <p:sp>
        <p:nvSpPr>
          <p:cNvPr id="5" name="Marcador de número de diapositiva 5"/>
          <p:cNvSpPr>
            <a:spLocks noGrp="1"/>
          </p:cNvSpPr>
          <p:nvPr>
            <p:ph type="sldNum" sz="quarter" idx="12"/>
          </p:nvPr>
        </p:nvSpPr>
        <p:spPr/>
        <p:txBody>
          <a:bodyPr/>
          <a:lstStyle>
            <a:lvl1pPr>
              <a:defRPr/>
            </a:lvl1pPr>
          </a:lstStyle>
          <a:p>
            <a:pPr>
              <a:defRPr/>
            </a:pPr>
            <a:fld id="{B15F6E6F-1E8D-43D0-ACB0-C1FC22638A97}" type="slidenum">
              <a:rPr lang="es-ES_tradnl"/>
              <a:pPr>
                <a:defRPr/>
              </a:pPr>
              <a:t>‹Nº›</a:t>
            </a:fld>
            <a:endParaRPr lang="es-ES_tradnl" dirty="0"/>
          </a:p>
        </p:txBody>
      </p:sp>
    </p:spTree>
    <p:extLst>
      <p:ext uri="{BB962C8B-B14F-4D97-AF65-F5344CB8AC3E}">
        <p14:creationId xmlns:p14="http://schemas.microsoft.com/office/powerpoint/2010/main" val="391781873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3"/>
          <p:cNvSpPr>
            <a:spLocks noGrp="1"/>
          </p:cNvSpPr>
          <p:nvPr>
            <p:ph type="dt" sz="half" idx="10"/>
          </p:nvPr>
        </p:nvSpPr>
        <p:spPr/>
        <p:txBody>
          <a:bodyPr/>
          <a:lstStyle>
            <a:lvl1pPr>
              <a:defRPr/>
            </a:lvl1pPr>
          </a:lstStyle>
          <a:p>
            <a:pPr>
              <a:defRPr/>
            </a:pPr>
            <a:fld id="{20A35C86-C753-4B7C-BFD8-B5F59AE90211}" type="datetime1">
              <a:rPr lang="es-ES_tradnl"/>
              <a:pPr>
                <a:defRPr/>
              </a:pPr>
              <a:t>15/09/2017</a:t>
            </a:fld>
            <a:endParaRPr lang="es-ES_tradnl" dirty="0"/>
          </a:p>
        </p:txBody>
      </p:sp>
      <p:sp>
        <p:nvSpPr>
          <p:cNvPr id="3" name="Marcador de pie de página 4"/>
          <p:cNvSpPr>
            <a:spLocks noGrp="1"/>
          </p:cNvSpPr>
          <p:nvPr>
            <p:ph type="ftr" sz="quarter" idx="11"/>
          </p:nvPr>
        </p:nvSpPr>
        <p:spPr/>
        <p:txBody>
          <a:bodyPr/>
          <a:lstStyle>
            <a:lvl1pPr>
              <a:defRPr/>
            </a:lvl1pPr>
          </a:lstStyle>
          <a:p>
            <a:pPr>
              <a:defRPr/>
            </a:pPr>
            <a:endParaRPr lang="es-ES_tradnl" dirty="0"/>
          </a:p>
        </p:txBody>
      </p:sp>
      <p:sp>
        <p:nvSpPr>
          <p:cNvPr id="4" name="Marcador de número de diapositiva 5"/>
          <p:cNvSpPr>
            <a:spLocks noGrp="1"/>
          </p:cNvSpPr>
          <p:nvPr>
            <p:ph type="sldNum" sz="quarter" idx="12"/>
          </p:nvPr>
        </p:nvSpPr>
        <p:spPr/>
        <p:txBody>
          <a:bodyPr/>
          <a:lstStyle>
            <a:lvl1pPr>
              <a:defRPr/>
            </a:lvl1pPr>
          </a:lstStyle>
          <a:p>
            <a:pPr>
              <a:defRPr/>
            </a:pPr>
            <a:fld id="{56371B5C-DBDC-40EA-A1C9-527866F6451C}" type="slidenum">
              <a:rPr lang="es-ES_tradnl"/>
              <a:pPr>
                <a:defRPr/>
              </a:pPr>
              <a:t>‹Nº›</a:t>
            </a:fld>
            <a:endParaRPr lang="es-ES_tradnl" dirty="0"/>
          </a:p>
        </p:txBody>
      </p:sp>
    </p:spTree>
    <p:extLst>
      <p:ext uri="{BB962C8B-B14F-4D97-AF65-F5344CB8AC3E}">
        <p14:creationId xmlns:p14="http://schemas.microsoft.com/office/powerpoint/2010/main" val="3073686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_tradnl"/>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lvl1pPr>
              <a:defRPr/>
            </a:lvl1pPr>
          </a:lstStyle>
          <a:p>
            <a:pPr>
              <a:defRPr/>
            </a:pPr>
            <a:fld id="{8D3219F5-BB68-4D40-BB72-9973E0C71834}" type="datetime1">
              <a:rPr lang="es-ES_tradnl"/>
              <a:pPr>
                <a:defRPr/>
              </a:pPr>
              <a:t>15/09/2017</a:t>
            </a:fld>
            <a:endParaRPr lang="es-ES_tradnl" dirty="0"/>
          </a:p>
        </p:txBody>
      </p:sp>
      <p:sp>
        <p:nvSpPr>
          <p:cNvPr id="5" name="Marcador de pie de página 4"/>
          <p:cNvSpPr>
            <a:spLocks noGrp="1"/>
          </p:cNvSpPr>
          <p:nvPr>
            <p:ph type="ftr" sz="quarter" idx="11"/>
          </p:nvPr>
        </p:nvSpPr>
        <p:spPr/>
        <p:txBody>
          <a:bodyPr/>
          <a:lstStyle>
            <a:lvl1pPr>
              <a:defRPr/>
            </a:lvl1pPr>
          </a:lstStyle>
          <a:p>
            <a:pPr>
              <a:defRPr/>
            </a:pPr>
            <a:endParaRPr lang="es-ES_tradnl" dirty="0"/>
          </a:p>
        </p:txBody>
      </p:sp>
      <p:sp>
        <p:nvSpPr>
          <p:cNvPr id="6" name="Marcador de número de diapositiva 5"/>
          <p:cNvSpPr>
            <a:spLocks noGrp="1"/>
          </p:cNvSpPr>
          <p:nvPr>
            <p:ph type="sldNum" sz="quarter" idx="12"/>
          </p:nvPr>
        </p:nvSpPr>
        <p:spPr/>
        <p:txBody>
          <a:bodyPr/>
          <a:lstStyle>
            <a:lvl1pPr>
              <a:defRPr/>
            </a:lvl1pPr>
          </a:lstStyle>
          <a:p>
            <a:pPr>
              <a:defRPr/>
            </a:pPr>
            <a:fld id="{F23B88B4-D54B-4ECE-9490-67173208E040}" type="slidenum">
              <a:rPr lang="es-ES_tradnl"/>
              <a:pPr>
                <a:defRPr/>
              </a:pPr>
              <a:t>‹Nº›</a:t>
            </a:fld>
            <a:endParaRPr lang="es-ES_tradnl" dirty="0"/>
          </a:p>
        </p:txBody>
      </p:sp>
    </p:spTree>
    <p:extLst>
      <p:ext uri="{BB962C8B-B14F-4D97-AF65-F5344CB8AC3E}">
        <p14:creationId xmlns:p14="http://schemas.microsoft.com/office/powerpoint/2010/main" val="350849938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_tradnl"/>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3"/>
          <p:cNvSpPr>
            <a:spLocks noGrp="1"/>
          </p:cNvSpPr>
          <p:nvPr>
            <p:ph type="dt" sz="half" idx="10"/>
          </p:nvPr>
        </p:nvSpPr>
        <p:spPr/>
        <p:txBody>
          <a:bodyPr/>
          <a:lstStyle>
            <a:lvl1pPr>
              <a:defRPr/>
            </a:lvl1pPr>
          </a:lstStyle>
          <a:p>
            <a:pPr>
              <a:defRPr/>
            </a:pPr>
            <a:fld id="{1EC87EF7-0C37-47B3-ABC2-27F250C2277B}" type="datetime1">
              <a:rPr lang="es-ES_tradnl"/>
              <a:pPr>
                <a:defRPr/>
              </a:pPr>
              <a:t>15/09/2017</a:t>
            </a:fld>
            <a:endParaRPr lang="es-ES_tradnl" dirty="0"/>
          </a:p>
        </p:txBody>
      </p:sp>
      <p:sp>
        <p:nvSpPr>
          <p:cNvPr id="6" name="Marcador de pie de página 4"/>
          <p:cNvSpPr>
            <a:spLocks noGrp="1"/>
          </p:cNvSpPr>
          <p:nvPr>
            <p:ph type="ftr" sz="quarter" idx="11"/>
          </p:nvPr>
        </p:nvSpPr>
        <p:spPr/>
        <p:txBody>
          <a:bodyPr/>
          <a:lstStyle>
            <a:lvl1pPr>
              <a:defRPr/>
            </a:lvl1pPr>
          </a:lstStyle>
          <a:p>
            <a:pPr>
              <a:defRPr/>
            </a:pPr>
            <a:endParaRPr lang="es-ES_tradnl" dirty="0"/>
          </a:p>
        </p:txBody>
      </p:sp>
      <p:sp>
        <p:nvSpPr>
          <p:cNvPr id="7" name="Marcador de número de diapositiva 5"/>
          <p:cNvSpPr>
            <a:spLocks noGrp="1"/>
          </p:cNvSpPr>
          <p:nvPr>
            <p:ph type="sldNum" sz="quarter" idx="12"/>
          </p:nvPr>
        </p:nvSpPr>
        <p:spPr/>
        <p:txBody>
          <a:bodyPr/>
          <a:lstStyle>
            <a:lvl1pPr>
              <a:defRPr/>
            </a:lvl1pPr>
          </a:lstStyle>
          <a:p>
            <a:pPr>
              <a:defRPr/>
            </a:pPr>
            <a:fld id="{9F0D51A9-8A33-4FF0-ADFD-A9BB5539861D}" type="slidenum">
              <a:rPr lang="es-ES_tradnl"/>
              <a:pPr>
                <a:defRPr/>
              </a:pPr>
              <a:t>‹Nº›</a:t>
            </a:fld>
            <a:endParaRPr lang="es-ES_tradnl" dirty="0"/>
          </a:p>
        </p:txBody>
      </p:sp>
    </p:spTree>
    <p:extLst>
      <p:ext uri="{BB962C8B-B14F-4D97-AF65-F5344CB8AC3E}">
        <p14:creationId xmlns:p14="http://schemas.microsoft.com/office/powerpoint/2010/main" val="267813731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_tradnl"/>
          </a:p>
        </p:txBody>
      </p:sp>
      <p:sp>
        <p:nvSpPr>
          <p:cNvPr id="3" name="Marcador de posición de imagen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_tradnl" noProof="0" dirty="0" smtClean="0"/>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3"/>
          <p:cNvSpPr>
            <a:spLocks noGrp="1"/>
          </p:cNvSpPr>
          <p:nvPr>
            <p:ph type="dt" sz="half" idx="10"/>
          </p:nvPr>
        </p:nvSpPr>
        <p:spPr/>
        <p:txBody>
          <a:bodyPr/>
          <a:lstStyle>
            <a:lvl1pPr>
              <a:defRPr/>
            </a:lvl1pPr>
          </a:lstStyle>
          <a:p>
            <a:pPr>
              <a:defRPr/>
            </a:pPr>
            <a:fld id="{687D0837-13D2-4BBC-AAF9-0E14AEF7412E}" type="datetime1">
              <a:rPr lang="es-ES_tradnl"/>
              <a:pPr>
                <a:defRPr/>
              </a:pPr>
              <a:t>15/09/2017</a:t>
            </a:fld>
            <a:endParaRPr lang="es-ES_tradnl" dirty="0"/>
          </a:p>
        </p:txBody>
      </p:sp>
      <p:sp>
        <p:nvSpPr>
          <p:cNvPr id="6" name="Marcador de pie de página 4"/>
          <p:cNvSpPr>
            <a:spLocks noGrp="1"/>
          </p:cNvSpPr>
          <p:nvPr>
            <p:ph type="ftr" sz="quarter" idx="11"/>
          </p:nvPr>
        </p:nvSpPr>
        <p:spPr/>
        <p:txBody>
          <a:bodyPr/>
          <a:lstStyle>
            <a:lvl1pPr>
              <a:defRPr/>
            </a:lvl1pPr>
          </a:lstStyle>
          <a:p>
            <a:pPr>
              <a:defRPr/>
            </a:pPr>
            <a:endParaRPr lang="es-ES_tradnl" dirty="0"/>
          </a:p>
        </p:txBody>
      </p:sp>
      <p:sp>
        <p:nvSpPr>
          <p:cNvPr id="7" name="Marcador de número de diapositiva 5"/>
          <p:cNvSpPr>
            <a:spLocks noGrp="1"/>
          </p:cNvSpPr>
          <p:nvPr>
            <p:ph type="sldNum" sz="quarter" idx="12"/>
          </p:nvPr>
        </p:nvSpPr>
        <p:spPr/>
        <p:txBody>
          <a:bodyPr/>
          <a:lstStyle>
            <a:lvl1pPr>
              <a:defRPr/>
            </a:lvl1pPr>
          </a:lstStyle>
          <a:p>
            <a:pPr>
              <a:defRPr/>
            </a:pPr>
            <a:fld id="{D7A45244-2BF6-4D0C-B99C-CD7A306CC939}" type="slidenum">
              <a:rPr lang="es-ES_tradnl"/>
              <a:pPr>
                <a:defRPr/>
              </a:pPr>
              <a:t>‹Nº›</a:t>
            </a:fld>
            <a:endParaRPr lang="es-ES_tradnl" dirty="0"/>
          </a:p>
        </p:txBody>
      </p:sp>
    </p:spTree>
    <p:extLst>
      <p:ext uri="{BB962C8B-B14F-4D97-AF65-F5344CB8AC3E}">
        <p14:creationId xmlns:p14="http://schemas.microsoft.com/office/powerpoint/2010/main" val="76213663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10"/>
          </p:nvPr>
        </p:nvSpPr>
        <p:spPr/>
        <p:txBody>
          <a:bodyPr/>
          <a:lstStyle>
            <a:lvl1pPr>
              <a:defRPr/>
            </a:lvl1pPr>
          </a:lstStyle>
          <a:p>
            <a:pPr>
              <a:defRPr/>
            </a:pPr>
            <a:fld id="{B4BFF82F-9929-4F78-ACD3-EA196D19DFF5}" type="datetime1">
              <a:rPr lang="es-ES_tradnl"/>
              <a:pPr>
                <a:defRPr/>
              </a:pPr>
              <a:t>15/09/2017</a:t>
            </a:fld>
            <a:endParaRPr lang="es-ES_tradnl" dirty="0"/>
          </a:p>
        </p:txBody>
      </p:sp>
      <p:sp>
        <p:nvSpPr>
          <p:cNvPr id="5" name="Marcador de pie de página 4"/>
          <p:cNvSpPr>
            <a:spLocks noGrp="1"/>
          </p:cNvSpPr>
          <p:nvPr>
            <p:ph type="ftr" sz="quarter" idx="11"/>
          </p:nvPr>
        </p:nvSpPr>
        <p:spPr/>
        <p:txBody>
          <a:bodyPr/>
          <a:lstStyle>
            <a:lvl1pPr>
              <a:defRPr/>
            </a:lvl1pPr>
          </a:lstStyle>
          <a:p>
            <a:pPr>
              <a:defRPr/>
            </a:pPr>
            <a:endParaRPr lang="es-ES_tradnl" dirty="0"/>
          </a:p>
        </p:txBody>
      </p:sp>
      <p:sp>
        <p:nvSpPr>
          <p:cNvPr id="6" name="Marcador de número de diapositiva 5"/>
          <p:cNvSpPr>
            <a:spLocks noGrp="1"/>
          </p:cNvSpPr>
          <p:nvPr>
            <p:ph type="sldNum" sz="quarter" idx="12"/>
          </p:nvPr>
        </p:nvSpPr>
        <p:spPr/>
        <p:txBody>
          <a:bodyPr/>
          <a:lstStyle>
            <a:lvl1pPr>
              <a:defRPr/>
            </a:lvl1pPr>
          </a:lstStyle>
          <a:p>
            <a:pPr>
              <a:defRPr/>
            </a:pPr>
            <a:fld id="{290F807D-8057-4106-B025-6F6BC010D2B1}" type="slidenum">
              <a:rPr lang="es-ES_tradnl"/>
              <a:pPr>
                <a:defRPr/>
              </a:pPr>
              <a:t>‹Nº›</a:t>
            </a:fld>
            <a:endParaRPr lang="es-ES_tradnl" dirty="0"/>
          </a:p>
        </p:txBody>
      </p:sp>
    </p:spTree>
    <p:extLst>
      <p:ext uri="{BB962C8B-B14F-4D97-AF65-F5344CB8AC3E}">
        <p14:creationId xmlns:p14="http://schemas.microsoft.com/office/powerpoint/2010/main" val="94348387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_tradnl"/>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10"/>
          </p:nvPr>
        </p:nvSpPr>
        <p:spPr/>
        <p:txBody>
          <a:bodyPr/>
          <a:lstStyle>
            <a:lvl1pPr>
              <a:defRPr/>
            </a:lvl1pPr>
          </a:lstStyle>
          <a:p>
            <a:pPr>
              <a:defRPr/>
            </a:pPr>
            <a:fld id="{FEB13DCC-4D2E-42B8-883D-F3F109E715F1}" type="datetime1">
              <a:rPr lang="es-ES_tradnl"/>
              <a:pPr>
                <a:defRPr/>
              </a:pPr>
              <a:t>15/09/2017</a:t>
            </a:fld>
            <a:endParaRPr lang="es-ES_tradnl" dirty="0"/>
          </a:p>
        </p:txBody>
      </p:sp>
      <p:sp>
        <p:nvSpPr>
          <p:cNvPr id="5" name="Marcador de pie de página 4"/>
          <p:cNvSpPr>
            <a:spLocks noGrp="1"/>
          </p:cNvSpPr>
          <p:nvPr>
            <p:ph type="ftr" sz="quarter" idx="11"/>
          </p:nvPr>
        </p:nvSpPr>
        <p:spPr/>
        <p:txBody>
          <a:bodyPr/>
          <a:lstStyle>
            <a:lvl1pPr>
              <a:defRPr/>
            </a:lvl1pPr>
          </a:lstStyle>
          <a:p>
            <a:pPr>
              <a:defRPr/>
            </a:pPr>
            <a:endParaRPr lang="es-ES_tradnl" dirty="0"/>
          </a:p>
        </p:txBody>
      </p:sp>
      <p:sp>
        <p:nvSpPr>
          <p:cNvPr id="6" name="Marcador de número de diapositiva 5"/>
          <p:cNvSpPr>
            <a:spLocks noGrp="1"/>
          </p:cNvSpPr>
          <p:nvPr>
            <p:ph type="sldNum" sz="quarter" idx="12"/>
          </p:nvPr>
        </p:nvSpPr>
        <p:spPr/>
        <p:txBody>
          <a:bodyPr/>
          <a:lstStyle>
            <a:lvl1pPr>
              <a:defRPr/>
            </a:lvl1pPr>
          </a:lstStyle>
          <a:p>
            <a:pPr>
              <a:defRPr/>
            </a:pPr>
            <a:fld id="{E9E94CC7-CEE1-4CF1-AF57-2108A9B94427}" type="slidenum">
              <a:rPr lang="es-ES_tradnl"/>
              <a:pPr>
                <a:defRPr/>
              </a:pPr>
              <a:t>‹Nº›</a:t>
            </a:fld>
            <a:endParaRPr lang="es-ES_tradnl" dirty="0"/>
          </a:p>
        </p:txBody>
      </p:sp>
    </p:spTree>
    <p:extLst>
      <p:ext uri="{BB962C8B-B14F-4D97-AF65-F5344CB8AC3E}">
        <p14:creationId xmlns:p14="http://schemas.microsoft.com/office/powerpoint/2010/main" val="314019470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_tradnl"/>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_tradnl"/>
          </a:p>
        </p:txBody>
      </p:sp>
      <p:sp>
        <p:nvSpPr>
          <p:cNvPr id="4" name="Marcador de fecha 3"/>
          <p:cNvSpPr>
            <a:spLocks noGrp="1"/>
          </p:cNvSpPr>
          <p:nvPr>
            <p:ph type="dt" sz="half" idx="10"/>
          </p:nvPr>
        </p:nvSpPr>
        <p:spPr/>
        <p:txBody>
          <a:bodyPr/>
          <a:lstStyle>
            <a:lvl1pPr>
              <a:defRPr/>
            </a:lvl1pPr>
          </a:lstStyle>
          <a:p>
            <a:pPr>
              <a:defRPr/>
            </a:pPr>
            <a:fld id="{0C34C8D6-9958-4DFA-BBE5-0576D846D0E5}" type="datetime1">
              <a:rPr lang="es-ES_tradnl"/>
              <a:pPr>
                <a:defRPr/>
              </a:pPr>
              <a:t>15/09/2017</a:t>
            </a:fld>
            <a:endParaRPr lang="es-ES_tradnl" dirty="0"/>
          </a:p>
        </p:txBody>
      </p:sp>
      <p:sp>
        <p:nvSpPr>
          <p:cNvPr id="5" name="Marcador de pie de página 4"/>
          <p:cNvSpPr>
            <a:spLocks noGrp="1"/>
          </p:cNvSpPr>
          <p:nvPr>
            <p:ph type="ftr" sz="quarter" idx="11"/>
          </p:nvPr>
        </p:nvSpPr>
        <p:spPr/>
        <p:txBody>
          <a:bodyPr/>
          <a:lstStyle>
            <a:lvl1pPr>
              <a:defRPr/>
            </a:lvl1pPr>
          </a:lstStyle>
          <a:p>
            <a:pPr>
              <a:defRPr/>
            </a:pPr>
            <a:endParaRPr lang="es-ES_tradnl" dirty="0"/>
          </a:p>
        </p:txBody>
      </p:sp>
      <p:sp>
        <p:nvSpPr>
          <p:cNvPr id="6" name="Marcador de número de diapositiva 5"/>
          <p:cNvSpPr>
            <a:spLocks noGrp="1"/>
          </p:cNvSpPr>
          <p:nvPr>
            <p:ph type="sldNum" sz="quarter" idx="12"/>
          </p:nvPr>
        </p:nvSpPr>
        <p:spPr/>
        <p:txBody>
          <a:bodyPr/>
          <a:lstStyle>
            <a:lvl1pPr>
              <a:defRPr/>
            </a:lvl1pPr>
          </a:lstStyle>
          <a:p>
            <a:pPr>
              <a:defRPr/>
            </a:pPr>
            <a:fld id="{17183054-2822-447C-9B30-ED720D12C08E}" type="slidenum">
              <a:rPr lang="es-ES_tradnl"/>
              <a:pPr>
                <a:defRPr/>
              </a:pPr>
              <a:t>‹Nº›</a:t>
            </a:fld>
            <a:endParaRPr lang="es-ES_tradnl" dirty="0"/>
          </a:p>
        </p:txBody>
      </p:sp>
    </p:spTree>
    <p:extLst>
      <p:ext uri="{BB962C8B-B14F-4D97-AF65-F5344CB8AC3E}">
        <p14:creationId xmlns:p14="http://schemas.microsoft.com/office/powerpoint/2010/main" val="174437915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10"/>
          </p:nvPr>
        </p:nvSpPr>
        <p:spPr/>
        <p:txBody>
          <a:bodyPr/>
          <a:lstStyle>
            <a:lvl1pPr>
              <a:defRPr/>
            </a:lvl1pPr>
          </a:lstStyle>
          <a:p>
            <a:pPr>
              <a:defRPr/>
            </a:pPr>
            <a:fld id="{46AEC992-352F-4FF7-AC80-9DDB7811BE7C}" type="datetime1">
              <a:rPr lang="es-ES_tradnl"/>
              <a:pPr>
                <a:defRPr/>
              </a:pPr>
              <a:t>15/09/2017</a:t>
            </a:fld>
            <a:endParaRPr lang="es-ES_tradnl" dirty="0"/>
          </a:p>
        </p:txBody>
      </p:sp>
      <p:sp>
        <p:nvSpPr>
          <p:cNvPr id="5" name="Marcador de pie de página 4"/>
          <p:cNvSpPr>
            <a:spLocks noGrp="1"/>
          </p:cNvSpPr>
          <p:nvPr>
            <p:ph type="ftr" sz="quarter" idx="11"/>
          </p:nvPr>
        </p:nvSpPr>
        <p:spPr/>
        <p:txBody>
          <a:bodyPr/>
          <a:lstStyle>
            <a:lvl1pPr>
              <a:defRPr/>
            </a:lvl1pPr>
          </a:lstStyle>
          <a:p>
            <a:pPr>
              <a:defRPr/>
            </a:pPr>
            <a:endParaRPr lang="es-ES_tradnl" dirty="0"/>
          </a:p>
        </p:txBody>
      </p:sp>
      <p:sp>
        <p:nvSpPr>
          <p:cNvPr id="6" name="Marcador de número de diapositiva 5"/>
          <p:cNvSpPr>
            <a:spLocks noGrp="1"/>
          </p:cNvSpPr>
          <p:nvPr>
            <p:ph type="sldNum" sz="quarter" idx="12"/>
          </p:nvPr>
        </p:nvSpPr>
        <p:spPr/>
        <p:txBody>
          <a:bodyPr/>
          <a:lstStyle>
            <a:lvl1pPr>
              <a:defRPr/>
            </a:lvl1pPr>
          </a:lstStyle>
          <a:p>
            <a:pPr>
              <a:defRPr/>
            </a:pPr>
            <a:fld id="{720567AA-DD48-445B-B0ED-00BB75307B7F}" type="slidenum">
              <a:rPr lang="es-ES_tradnl"/>
              <a:pPr>
                <a:defRPr/>
              </a:pPr>
              <a:t>‹Nº›</a:t>
            </a:fld>
            <a:endParaRPr lang="es-ES_tradnl" dirty="0"/>
          </a:p>
        </p:txBody>
      </p:sp>
    </p:spTree>
    <p:extLst>
      <p:ext uri="{BB962C8B-B14F-4D97-AF65-F5344CB8AC3E}">
        <p14:creationId xmlns:p14="http://schemas.microsoft.com/office/powerpoint/2010/main" val="379487884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_tradnl"/>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lvl1pPr>
              <a:defRPr/>
            </a:lvl1pPr>
          </a:lstStyle>
          <a:p>
            <a:pPr>
              <a:defRPr/>
            </a:pPr>
            <a:fld id="{45C9E935-C454-4888-9926-A586F44C2DA8}" type="datetime1">
              <a:rPr lang="es-ES_tradnl"/>
              <a:pPr>
                <a:defRPr/>
              </a:pPr>
              <a:t>15/09/2017</a:t>
            </a:fld>
            <a:endParaRPr lang="es-ES_tradnl" dirty="0"/>
          </a:p>
        </p:txBody>
      </p:sp>
      <p:sp>
        <p:nvSpPr>
          <p:cNvPr id="5" name="Marcador de pie de página 4"/>
          <p:cNvSpPr>
            <a:spLocks noGrp="1"/>
          </p:cNvSpPr>
          <p:nvPr>
            <p:ph type="ftr" sz="quarter" idx="11"/>
          </p:nvPr>
        </p:nvSpPr>
        <p:spPr/>
        <p:txBody>
          <a:bodyPr/>
          <a:lstStyle>
            <a:lvl1pPr>
              <a:defRPr/>
            </a:lvl1pPr>
          </a:lstStyle>
          <a:p>
            <a:pPr>
              <a:defRPr/>
            </a:pPr>
            <a:endParaRPr lang="es-ES_tradnl" dirty="0"/>
          </a:p>
        </p:txBody>
      </p:sp>
      <p:sp>
        <p:nvSpPr>
          <p:cNvPr id="6" name="Marcador de número de diapositiva 5"/>
          <p:cNvSpPr>
            <a:spLocks noGrp="1"/>
          </p:cNvSpPr>
          <p:nvPr>
            <p:ph type="sldNum" sz="quarter" idx="12"/>
          </p:nvPr>
        </p:nvSpPr>
        <p:spPr/>
        <p:txBody>
          <a:bodyPr/>
          <a:lstStyle>
            <a:lvl1pPr>
              <a:defRPr/>
            </a:lvl1pPr>
          </a:lstStyle>
          <a:p>
            <a:pPr>
              <a:defRPr/>
            </a:pPr>
            <a:fld id="{F5C70692-1904-46E1-9710-AE9CBD6C52E0}" type="slidenum">
              <a:rPr lang="es-ES_tradnl"/>
              <a:pPr>
                <a:defRPr/>
              </a:pPr>
              <a:t>‹Nº›</a:t>
            </a:fld>
            <a:endParaRPr lang="es-ES_tradnl" dirty="0"/>
          </a:p>
        </p:txBody>
      </p:sp>
    </p:spTree>
    <p:extLst>
      <p:ext uri="{BB962C8B-B14F-4D97-AF65-F5344CB8AC3E}">
        <p14:creationId xmlns:p14="http://schemas.microsoft.com/office/powerpoint/2010/main" val="416079645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5" name="Marcador de fecha 3"/>
          <p:cNvSpPr>
            <a:spLocks noGrp="1"/>
          </p:cNvSpPr>
          <p:nvPr>
            <p:ph type="dt" sz="half" idx="10"/>
          </p:nvPr>
        </p:nvSpPr>
        <p:spPr/>
        <p:txBody>
          <a:bodyPr/>
          <a:lstStyle>
            <a:lvl1pPr>
              <a:defRPr/>
            </a:lvl1pPr>
          </a:lstStyle>
          <a:p>
            <a:pPr>
              <a:defRPr/>
            </a:pPr>
            <a:fld id="{81620FC6-88F3-42A9-9519-279F95E1BAF1}" type="datetime1">
              <a:rPr lang="es-ES_tradnl"/>
              <a:pPr>
                <a:defRPr/>
              </a:pPr>
              <a:t>15/09/2017</a:t>
            </a:fld>
            <a:endParaRPr lang="es-ES_tradnl" dirty="0"/>
          </a:p>
        </p:txBody>
      </p:sp>
      <p:sp>
        <p:nvSpPr>
          <p:cNvPr id="6" name="Marcador de pie de página 4"/>
          <p:cNvSpPr>
            <a:spLocks noGrp="1"/>
          </p:cNvSpPr>
          <p:nvPr>
            <p:ph type="ftr" sz="quarter" idx="11"/>
          </p:nvPr>
        </p:nvSpPr>
        <p:spPr/>
        <p:txBody>
          <a:bodyPr/>
          <a:lstStyle>
            <a:lvl1pPr>
              <a:defRPr/>
            </a:lvl1pPr>
          </a:lstStyle>
          <a:p>
            <a:pPr>
              <a:defRPr/>
            </a:pPr>
            <a:endParaRPr lang="es-ES_tradnl" dirty="0"/>
          </a:p>
        </p:txBody>
      </p:sp>
      <p:sp>
        <p:nvSpPr>
          <p:cNvPr id="7" name="Marcador de número de diapositiva 5"/>
          <p:cNvSpPr>
            <a:spLocks noGrp="1"/>
          </p:cNvSpPr>
          <p:nvPr>
            <p:ph type="sldNum" sz="quarter" idx="12"/>
          </p:nvPr>
        </p:nvSpPr>
        <p:spPr/>
        <p:txBody>
          <a:bodyPr/>
          <a:lstStyle>
            <a:lvl1pPr>
              <a:defRPr/>
            </a:lvl1pPr>
          </a:lstStyle>
          <a:p>
            <a:pPr>
              <a:defRPr/>
            </a:pPr>
            <a:fld id="{776AA709-B0A9-4306-A8D3-FD0B6DDC6795}" type="slidenum">
              <a:rPr lang="es-ES_tradnl"/>
              <a:pPr>
                <a:defRPr/>
              </a:pPr>
              <a:t>‹Nº›</a:t>
            </a:fld>
            <a:endParaRPr lang="es-ES_tradnl" dirty="0"/>
          </a:p>
        </p:txBody>
      </p:sp>
    </p:spTree>
    <p:extLst>
      <p:ext uri="{BB962C8B-B14F-4D97-AF65-F5344CB8AC3E}">
        <p14:creationId xmlns:p14="http://schemas.microsoft.com/office/powerpoint/2010/main" val="96320074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_tradnl"/>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7" name="Marcador de fecha 3"/>
          <p:cNvSpPr>
            <a:spLocks noGrp="1"/>
          </p:cNvSpPr>
          <p:nvPr>
            <p:ph type="dt" sz="half" idx="10"/>
          </p:nvPr>
        </p:nvSpPr>
        <p:spPr/>
        <p:txBody>
          <a:bodyPr/>
          <a:lstStyle>
            <a:lvl1pPr>
              <a:defRPr/>
            </a:lvl1pPr>
          </a:lstStyle>
          <a:p>
            <a:pPr>
              <a:defRPr/>
            </a:pPr>
            <a:fld id="{35A22A7B-C767-4826-81E0-E7B88A3B7E5B}" type="datetime1">
              <a:rPr lang="es-ES_tradnl"/>
              <a:pPr>
                <a:defRPr/>
              </a:pPr>
              <a:t>15/09/2017</a:t>
            </a:fld>
            <a:endParaRPr lang="es-ES_tradnl" dirty="0"/>
          </a:p>
        </p:txBody>
      </p:sp>
      <p:sp>
        <p:nvSpPr>
          <p:cNvPr id="8" name="Marcador de pie de página 4"/>
          <p:cNvSpPr>
            <a:spLocks noGrp="1"/>
          </p:cNvSpPr>
          <p:nvPr>
            <p:ph type="ftr" sz="quarter" idx="11"/>
          </p:nvPr>
        </p:nvSpPr>
        <p:spPr/>
        <p:txBody>
          <a:bodyPr/>
          <a:lstStyle>
            <a:lvl1pPr>
              <a:defRPr/>
            </a:lvl1pPr>
          </a:lstStyle>
          <a:p>
            <a:pPr>
              <a:defRPr/>
            </a:pPr>
            <a:endParaRPr lang="es-ES_tradnl" dirty="0"/>
          </a:p>
        </p:txBody>
      </p:sp>
      <p:sp>
        <p:nvSpPr>
          <p:cNvPr id="9" name="Marcador de número de diapositiva 5"/>
          <p:cNvSpPr>
            <a:spLocks noGrp="1"/>
          </p:cNvSpPr>
          <p:nvPr>
            <p:ph type="sldNum" sz="quarter" idx="12"/>
          </p:nvPr>
        </p:nvSpPr>
        <p:spPr/>
        <p:txBody>
          <a:bodyPr/>
          <a:lstStyle>
            <a:lvl1pPr>
              <a:defRPr/>
            </a:lvl1pPr>
          </a:lstStyle>
          <a:p>
            <a:pPr>
              <a:defRPr/>
            </a:pPr>
            <a:fld id="{3C4572DF-E34B-417F-BE22-1006093F0451}" type="slidenum">
              <a:rPr lang="es-ES_tradnl"/>
              <a:pPr>
                <a:defRPr/>
              </a:pPr>
              <a:t>‹Nº›</a:t>
            </a:fld>
            <a:endParaRPr lang="es-ES_tradnl" dirty="0"/>
          </a:p>
        </p:txBody>
      </p:sp>
    </p:spTree>
    <p:extLst>
      <p:ext uri="{BB962C8B-B14F-4D97-AF65-F5344CB8AC3E}">
        <p14:creationId xmlns:p14="http://schemas.microsoft.com/office/powerpoint/2010/main" val="105773331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fecha 3"/>
          <p:cNvSpPr>
            <a:spLocks noGrp="1"/>
          </p:cNvSpPr>
          <p:nvPr>
            <p:ph type="dt" sz="half" idx="10"/>
          </p:nvPr>
        </p:nvSpPr>
        <p:spPr/>
        <p:txBody>
          <a:bodyPr/>
          <a:lstStyle>
            <a:lvl1pPr>
              <a:defRPr/>
            </a:lvl1pPr>
          </a:lstStyle>
          <a:p>
            <a:pPr>
              <a:defRPr/>
            </a:pPr>
            <a:fld id="{9F2B46CD-2771-45E1-8EE0-139E4796EA31}" type="datetime1">
              <a:rPr lang="es-ES_tradnl"/>
              <a:pPr>
                <a:defRPr/>
              </a:pPr>
              <a:t>15/09/2017</a:t>
            </a:fld>
            <a:endParaRPr lang="es-ES_tradnl" dirty="0"/>
          </a:p>
        </p:txBody>
      </p:sp>
      <p:sp>
        <p:nvSpPr>
          <p:cNvPr id="4" name="Marcador de pie de página 4"/>
          <p:cNvSpPr>
            <a:spLocks noGrp="1"/>
          </p:cNvSpPr>
          <p:nvPr>
            <p:ph type="ftr" sz="quarter" idx="11"/>
          </p:nvPr>
        </p:nvSpPr>
        <p:spPr/>
        <p:txBody>
          <a:bodyPr/>
          <a:lstStyle>
            <a:lvl1pPr>
              <a:defRPr/>
            </a:lvl1pPr>
          </a:lstStyle>
          <a:p>
            <a:pPr>
              <a:defRPr/>
            </a:pPr>
            <a:endParaRPr lang="es-ES_tradnl" dirty="0"/>
          </a:p>
        </p:txBody>
      </p:sp>
      <p:sp>
        <p:nvSpPr>
          <p:cNvPr id="5" name="Marcador de número de diapositiva 5"/>
          <p:cNvSpPr>
            <a:spLocks noGrp="1"/>
          </p:cNvSpPr>
          <p:nvPr>
            <p:ph type="sldNum" sz="quarter" idx="12"/>
          </p:nvPr>
        </p:nvSpPr>
        <p:spPr/>
        <p:txBody>
          <a:bodyPr/>
          <a:lstStyle>
            <a:lvl1pPr>
              <a:defRPr/>
            </a:lvl1pPr>
          </a:lstStyle>
          <a:p>
            <a:pPr>
              <a:defRPr/>
            </a:pPr>
            <a:fld id="{C84C7277-D7FA-484B-AC30-DC747ECA63C6}" type="slidenum">
              <a:rPr lang="es-ES_tradnl"/>
              <a:pPr>
                <a:defRPr/>
              </a:pPr>
              <a:t>‹Nº›</a:t>
            </a:fld>
            <a:endParaRPr lang="es-ES_tradnl" dirty="0"/>
          </a:p>
        </p:txBody>
      </p:sp>
    </p:spTree>
    <p:extLst>
      <p:ext uri="{BB962C8B-B14F-4D97-AF65-F5344CB8AC3E}">
        <p14:creationId xmlns:p14="http://schemas.microsoft.com/office/powerpoint/2010/main" val="1160563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5" name="Marcador de fecha 3"/>
          <p:cNvSpPr>
            <a:spLocks noGrp="1"/>
          </p:cNvSpPr>
          <p:nvPr>
            <p:ph type="dt" sz="half" idx="10"/>
          </p:nvPr>
        </p:nvSpPr>
        <p:spPr/>
        <p:txBody>
          <a:bodyPr/>
          <a:lstStyle>
            <a:lvl1pPr>
              <a:defRPr/>
            </a:lvl1pPr>
          </a:lstStyle>
          <a:p>
            <a:pPr>
              <a:defRPr/>
            </a:pPr>
            <a:fld id="{3813B410-39C9-4E71-9D19-4E3BB1A58A35}" type="datetime1">
              <a:rPr lang="es-ES_tradnl"/>
              <a:pPr>
                <a:defRPr/>
              </a:pPr>
              <a:t>15/09/2017</a:t>
            </a:fld>
            <a:endParaRPr lang="es-ES_tradnl" dirty="0"/>
          </a:p>
        </p:txBody>
      </p:sp>
      <p:sp>
        <p:nvSpPr>
          <p:cNvPr id="6" name="Marcador de pie de página 4"/>
          <p:cNvSpPr>
            <a:spLocks noGrp="1"/>
          </p:cNvSpPr>
          <p:nvPr>
            <p:ph type="ftr" sz="quarter" idx="11"/>
          </p:nvPr>
        </p:nvSpPr>
        <p:spPr/>
        <p:txBody>
          <a:bodyPr/>
          <a:lstStyle>
            <a:lvl1pPr>
              <a:defRPr/>
            </a:lvl1pPr>
          </a:lstStyle>
          <a:p>
            <a:pPr>
              <a:defRPr/>
            </a:pPr>
            <a:endParaRPr lang="es-ES_tradnl" dirty="0"/>
          </a:p>
        </p:txBody>
      </p:sp>
      <p:sp>
        <p:nvSpPr>
          <p:cNvPr id="7" name="Marcador de número de diapositiva 5"/>
          <p:cNvSpPr>
            <a:spLocks noGrp="1"/>
          </p:cNvSpPr>
          <p:nvPr>
            <p:ph type="sldNum" sz="quarter" idx="12"/>
          </p:nvPr>
        </p:nvSpPr>
        <p:spPr/>
        <p:txBody>
          <a:bodyPr/>
          <a:lstStyle>
            <a:lvl1pPr>
              <a:defRPr/>
            </a:lvl1pPr>
          </a:lstStyle>
          <a:p>
            <a:pPr>
              <a:defRPr/>
            </a:pPr>
            <a:fld id="{BF752B7A-5E4D-4269-BE4E-562A1F45A531}" type="slidenum">
              <a:rPr lang="es-ES_tradnl"/>
              <a:pPr>
                <a:defRPr/>
              </a:pPr>
              <a:t>‹Nº›</a:t>
            </a:fld>
            <a:endParaRPr lang="es-ES_tradnl" dirty="0"/>
          </a:p>
        </p:txBody>
      </p:sp>
    </p:spTree>
    <p:extLst>
      <p:ext uri="{BB962C8B-B14F-4D97-AF65-F5344CB8AC3E}">
        <p14:creationId xmlns:p14="http://schemas.microsoft.com/office/powerpoint/2010/main" val="293492497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3"/>
          <p:cNvSpPr>
            <a:spLocks noGrp="1"/>
          </p:cNvSpPr>
          <p:nvPr>
            <p:ph type="dt" sz="half" idx="10"/>
          </p:nvPr>
        </p:nvSpPr>
        <p:spPr/>
        <p:txBody>
          <a:bodyPr/>
          <a:lstStyle>
            <a:lvl1pPr>
              <a:defRPr/>
            </a:lvl1pPr>
          </a:lstStyle>
          <a:p>
            <a:pPr>
              <a:defRPr/>
            </a:pPr>
            <a:fld id="{724F876A-F496-4914-A5C1-10DD3C8C2889}" type="datetime1">
              <a:rPr lang="es-ES_tradnl"/>
              <a:pPr>
                <a:defRPr/>
              </a:pPr>
              <a:t>15/09/2017</a:t>
            </a:fld>
            <a:endParaRPr lang="es-ES_tradnl" dirty="0"/>
          </a:p>
        </p:txBody>
      </p:sp>
      <p:sp>
        <p:nvSpPr>
          <p:cNvPr id="3" name="Marcador de pie de página 4"/>
          <p:cNvSpPr>
            <a:spLocks noGrp="1"/>
          </p:cNvSpPr>
          <p:nvPr>
            <p:ph type="ftr" sz="quarter" idx="11"/>
          </p:nvPr>
        </p:nvSpPr>
        <p:spPr/>
        <p:txBody>
          <a:bodyPr/>
          <a:lstStyle>
            <a:lvl1pPr>
              <a:defRPr/>
            </a:lvl1pPr>
          </a:lstStyle>
          <a:p>
            <a:pPr>
              <a:defRPr/>
            </a:pPr>
            <a:endParaRPr lang="es-ES_tradnl" dirty="0"/>
          </a:p>
        </p:txBody>
      </p:sp>
      <p:sp>
        <p:nvSpPr>
          <p:cNvPr id="4" name="Marcador de número de diapositiva 5"/>
          <p:cNvSpPr>
            <a:spLocks noGrp="1"/>
          </p:cNvSpPr>
          <p:nvPr>
            <p:ph type="sldNum" sz="quarter" idx="12"/>
          </p:nvPr>
        </p:nvSpPr>
        <p:spPr/>
        <p:txBody>
          <a:bodyPr/>
          <a:lstStyle>
            <a:lvl1pPr>
              <a:defRPr/>
            </a:lvl1pPr>
          </a:lstStyle>
          <a:p>
            <a:pPr>
              <a:defRPr/>
            </a:pPr>
            <a:fld id="{6DCCF1A5-7429-4E39-8513-BA673235C028}" type="slidenum">
              <a:rPr lang="es-ES_tradnl"/>
              <a:pPr>
                <a:defRPr/>
              </a:pPr>
              <a:t>‹Nº›</a:t>
            </a:fld>
            <a:endParaRPr lang="es-ES_tradnl" dirty="0"/>
          </a:p>
        </p:txBody>
      </p:sp>
    </p:spTree>
    <p:extLst>
      <p:ext uri="{BB962C8B-B14F-4D97-AF65-F5344CB8AC3E}">
        <p14:creationId xmlns:p14="http://schemas.microsoft.com/office/powerpoint/2010/main" val="215017241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_tradnl"/>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3"/>
          <p:cNvSpPr>
            <a:spLocks noGrp="1"/>
          </p:cNvSpPr>
          <p:nvPr>
            <p:ph type="dt" sz="half" idx="10"/>
          </p:nvPr>
        </p:nvSpPr>
        <p:spPr/>
        <p:txBody>
          <a:bodyPr/>
          <a:lstStyle>
            <a:lvl1pPr>
              <a:defRPr/>
            </a:lvl1pPr>
          </a:lstStyle>
          <a:p>
            <a:pPr>
              <a:defRPr/>
            </a:pPr>
            <a:fld id="{8970D3E3-13EB-4980-9766-75BFE734F3C5}" type="datetime1">
              <a:rPr lang="es-ES_tradnl"/>
              <a:pPr>
                <a:defRPr/>
              </a:pPr>
              <a:t>15/09/2017</a:t>
            </a:fld>
            <a:endParaRPr lang="es-ES_tradnl" dirty="0"/>
          </a:p>
        </p:txBody>
      </p:sp>
      <p:sp>
        <p:nvSpPr>
          <p:cNvPr id="6" name="Marcador de pie de página 4"/>
          <p:cNvSpPr>
            <a:spLocks noGrp="1"/>
          </p:cNvSpPr>
          <p:nvPr>
            <p:ph type="ftr" sz="quarter" idx="11"/>
          </p:nvPr>
        </p:nvSpPr>
        <p:spPr/>
        <p:txBody>
          <a:bodyPr/>
          <a:lstStyle>
            <a:lvl1pPr>
              <a:defRPr/>
            </a:lvl1pPr>
          </a:lstStyle>
          <a:p>
            <a:pPr>
              <a:defRPr/>
            </a:pPr>
            <a:endParaRPr lang="es-ES_tradnl" dirty="0"/>
          </a:p>
        </p:txBody>
      </p:sp>
      <p:sp>
        <p:nvSpPr>
          <p:cNvPr id="7" name="Marcador de número de diapositiva 5"/>
          <p:cNvSpPr>
            <a:spLocks noGrp="1"/>
          </p:cNvSpPr>
          <p:nvPr>
            <p:ph type="sldNum" sz="quarter" idx="12"/>
          </p:nvPr>
        </p:nvSpPr>
        <p:spPr/>
        <p:txBody>
          <a:bodyPr/>
          <a:lstStyle>
            <a:lvl1pPr>
              <a:defRPr/>
            </a:lvl1pPr>
          </a:lstStyle>
          <a:p>
            <a:pPr>
              <a:defRPr/>
            </a:pPr>
            <a:fld id="{92985837-E9D6-4449-AD59-89F8EA334200}" type="slidenum">
              <a:rPr lang="es-ES_tradnl"/>
              <a:pPr>
                <a:defRPr/>
              </a:pPr>
              <a:t>‹Nº›</a:t>
            </a:fld>
            <a:endParaRPr lang="es-ES_tradnl" dirty="0"/>
          </a:p>
        </p:txBody>
      </p:sp>
    </p:spTree>
    <p:extLst>
      <p:ext uri="{BB962C8B-B14F-4D97-AF65-F5344CB8AC3E}">
        <p14:creationId xmlns:p14="http://schemas.microsoft.com/office/powerpoint/2010/main" val="241071559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_tradnl"/>
          </a:p>
        </p:txBody>
      </p:sp>
      <p:sp>
        <p:nvSpPr>
          <p:cNvPr id="3" name="Marcador de posición de imagen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_tradnl" noProof="0" dirty="0" smtClean="0"/>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3"/>
          <p:cNvSpPr>
            <a:spLocks noGrp="1"/>
          </p:cNvSpPr>
          <p:nvPr>
            <p:ph type="dt" sz="half" idx="10"/>
          </p:nvPr>
        </p:nvSpPr>
        <p:spPr/>
        <p:txBody>
          <a:bodyPr/>
          <a:lstStyle>
            <a:lvl1pPr>
              <a:defRPr/>
            </a:lvl1pPr>
          </a:lstStyle>
          <a:p>
            <a:pPr>
              <a:defRPr/>
            </a:pPr>
            <a:fld id="{3AA7CFC3-B0CA-4C4F-92E1-E4AE55E6EF70}" type="datetime1">
              <a:rPr lang="es-ES_tradnl"/>
              <a:pPr>
                <a:defRPr/>
              </a:pPr>
              <a:t>15/09/2017</a:t>
            </a:fld>
            <a:endParaRPr lang="es-ES_tradnl" dirty="0"/>
          </a:p>
        </p:txBody>
      </p:sp>
      <p:sp>
        <p:nvSpPr>
          <p:cNvPr id="6" name="Marcador de pie de página 4"/>
          <p:cNvSpPr>
            <a:spLocks noGrp="1"/>
          </p:cNvSpPr>
          <p:nvPr>
            <p:ph type="ftr" sz="quarter" idx="11"/>
          </p:nvPr>
        </p:nvSpPr>
        <p:spPr/>
        <p:txBody>
          <a:bodyPr/>
          <a:lstStyle>
            <a:lvl1pPr>
              <a:defRPr/>
            </a:lvl1pPr>
          </a:lstStyle>
          <a:p>
            <a:pPr>
              <a:defRPr/>
            </a:pPr>
            <a:endParaRPr lang="es-ES_tradnl" dirty="0"/>
          </a:p>
        </p:txBody>
      </p:sp>
      <p:sp>
        <p:nvSpPr>
          <p:cNvPr id="7" name="Marcador de número de diapositiva 5"/>
          <p:cNvSpPr>
            <a:spLocks noGrp="1"/>
          </p:cNvSpPr>
          <p:nvPr>
            <p:ph type="sldNum" sz="quarter" idx="12"/>
          </p:nvPr>
        </p:nvSpPr>
        <p:spPr/>
        <p:txBody>
          <a:bodyPr/>
          <a:lstStyle>
            <a:lvl1pPr>
              <a:defRPr/>
            </a:lvl1pPr>
          </a:lstStyle>
          <a:p>
            <a:pPr>
              <a:defRPr/>
            </a:pPr>
            <a:fld id="{1A59455B-C311-4D95-8D96-B8376BC05775}" type="slidenum">
              <a:rPr lang="es-ES_tradnl"/>
              <a:pPr>
                <a:defRPr/>
              </a:pPr>
              <a:t>‹Nº›</a:t>
            </a:fld>
            <a:endParaRPr lang="es-ES_tradnl" dirty="0"/>
          </a:p>
        </p:txBody>
      </p:sp>
    </p:spTree>
    <p:extLst>
      <p:ext uri="{BB962C8B-B14F-4D97-AF65-F5344CB8AC3E}">
        <p14:creationId xmlns:p14="http://schemas.microsoft.com/office/powerpoint/2010/main" val="303419657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10"/>
          </p:nvPr>
        </p:nvSpPr>
        <p:spPr/>
        <p:txBody>
          <a:bodyPr/>
          <a:lstStyle>
            <a:lvl1pPr>
              <a:defRPr/>
            </a:lvl1pPr>
          </a:lstStyle>
          <a:p>
            <a:pPr>
              <a:defRPr/>
            </a:pPr>
            <a:fld id="{082F420B-60A6-448A-A407-CF5B7CE2364C}" type="datetime1">
              <a:rPr lang="es-ES_tradnl"/>
              <a:pPr>
                <a:defRPr/>
              </a:pPr>
              <a:t>15/09/2017</a:t>
            </a:fld>
            <a:endParaRPr lang="es-ES_tradnl" dirty="0"/>
          </a:p>
        </p:txBody>
      </p:sp>
      <p:sp>
        <p:nvSpPr>
          <p:cNvPr id="5" name="Marcador de pie de página 4"/>
          <p:cNvSpPr>
            <a:spLocks noGrp="1"/>
          </p:cNvSpPr>
          <p:nvPr>
            <p:ph type="ftr" sz="quarter" idx="11"/>
          </p:nvPr>
        </p:nvSpPr>
        <p:spPr/>
        <p:txBody>
          <a:bodyPr/>
          <a:lstStyle>
            <a:lvl1pPr>
              <a:defRPr/>
            </a:lvl1pPr>
          </a:lstStyle>
          <a:p>
            <a:pPr>
              <a:defRPr/>
            </a:pPr>
            <a:endParaRPr lang="es-ES_tradnl" dirty="0"/>
          </a:p>
        </p:txBody>
      </p:sp>
      <p:sp>
        <p:nvSpPr>
          <p:cNvPr id="6" name="Marcador de número de diapositiva 5"/>
          <p:cNvSpPr>
            <a:spLocks noGrp="1"/>
          </p:cNvSpPr>
          <p:nvPr>
            <p:ph type="sldNum" sz="quarter" idx="12"/>
          </p:nvPr>
        </p:nvSpPr>
        <p:spPr/>
        <p:txBody>
          <a:bodyPr/>
          <a:lstStyle>
            <a:lvl1pPr>
              <a:defRPr/>
            </a:lvl1pPr>
          </a:lstStyle>
          <a:p>
            <a:pPr>
              <a:defRPr/>
            </a:pPr>
            <a:fld id="{56DD0F65-FD97-4DA9-8065-32B85748E6D6}" type="slidenum">
              <a:rPr lang="es-ES_tradnl"/>
              <a:pPr>
                <a:defRPr/>
              </a:pPr>
              <a:t>‹Nº›</a:t>
            </a:fld>
            <a:endParaRPr lang="es-ES_tradnl" dirty="0"/>
          </a:p>
        </p:txBody>
      </p:sp>
    </p:spTree>
    <p:extLst>
      <p:ext uri="{BB962C8B-B14F-4D97-AF65-F5344CB8AC3E}">
        <p14:creationId xmlns:p14="http://schemas.microsoft.com/office/powerpoint/2010/main" val="18034419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_tradnl"/>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10"/>
          </p:nvPr>
        </p:nvSpPr>
        <p:spPr/>
        <p:txBody>
          <a:bodyPr/>
          <a:lstStyle>
            <a:lvl1pPr>
              <a:defRPr/>
            </a:lvl1pPr>
          </a:lstStyle>
          <a:p>
            <a:pPr>
              <a:defRPr/>
            </a:pPr>
            <a:fld id="{777E6329-7D01-4B22-99A2-1C7016A747B3}" type="datetime1">
              <a:rPr lang="es-ES_tradnl"/>
              <a:pPr>
                <a:defRPr/>
              </a:pPr>
              <a:t>15/09/2017</a:t>
            </a:fld>
            <a:endParaRPr lang="es-ES_tradnl" dirty="0"/>
          </a:p>
        </p:txBody>
      </p:sp>
      <p:sp>
        <p:nvSpPr>
          <p:cNvPr id="5" name="Marcador de pie de página 4"/>
          <p:cNvSpPr>
            <a:spLocks noGrp="1"/>
          </p:cNvSpPr>
          <p:nvPr>
            <p:ph type="ftr" sz="quarter" idx="11"/>
          </p:nvPr>
        </p:nvSpPr>
        <p:spPr/>
        <p:txBody>
          <a:bodyPr/>
          <a:lstStyle>
            <a:lvl1pPr>
              <a:defRPr/>
            </a:lvl1pPr>
          </a:lstStyle>
          <a:p>
            <a:pPr>
              <a:defRPr/>
            </a:pPr>
            <a:endParaRPr lang="es-ES_tradnl" dirty="0"/>
          </a:p>
        </p:txBody>
      </p:sp>
      <p:sp>
        <p:nvSpPr>
          <p:cNvPr id="6" name="Marcador de número de diapositiva 5"/>
          <p:cNvSpPr>
            <a:spLocks noGrp="1"/>
          </p:cNvSpPr>
          <p:nvPr>
            <p:ph type="sldNum" sz="quarter" idx="12"/>
          </p:nvPr>
        </p:nvSpPr>
        <p:spPr/>
        <p:txBody>
          <a:bodyPr/>
          <a:lstStyle>
            <a:lvl1pPr>
              <a:defRPr/>
            </a:lvl1pPr>
          </a:lstStyle>
          <a:p>
            <a:pPr>
              <a:defRPr/>
            </a:pPr>
            <a:fld id="{E44D64EF-AEAB-44C5-83CC-14D816AEC6F8}" type="slidenum">
              <a:rPr lang="es-ES_tradnl"/>
              <a:pPr>
                <a:defRPr/>
              </a:pPr>
              <a:t>‹Nº›</a:t>
            </a:fld>
            <a:endParaRPr lang="es-ES_tradnl" dirty="0"/>
          </a:p>
        </p:txBody>
      </p:sp>
    </p:spTree>
    <p:extLst>
      <p:ext uri="{BB962C8B-B14F-4D97-AF65-F5344CB8AC3E}">
        <p14:creationId xmlns:p14="http://schemas.microsoft.com/office/powerpoint/2010/main" val="1289996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_tradnl"/>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7" name="Marcador de fecha 3"/>
          <p:cNvSpPr>
            <a:spLocks noGrp="1"/>
          </p:cNvSpPr>
          <p:nvPr>
            <p:ph type="dt" sz="half" idx="10"/>
          </p:nvPr>
        </p:nvSpPr>
        <p:spPr/>
        <p:txBody>
          <a:bodyPr/>
          <a:lstStyle>
            <a:lvl1pPr>
              <a:defRPr/>
            </a:lvl1pPr>
          </a:lstStyle>
          <a:p>
            <a:pPr>
              <a:defRPr/>
            </a:pPr>
            <a:fld id="{868255F7-7EEF-4CA5-A526-EA151B0D80D0}" type="datetime1">
              <a:rPr lang="es-ES_tradnl"/>
              <a:pPr>
                <a:defRPr/>
              </a:pPr>
              <a:t>15/09/2017</a:t>
            </a:fld>
            <a:endParaRPr lang="es-ES_tradnl" dirty="0"/>
          </a:p>
        </p:txBody>
      </p:sp>
      <p:sp>
        <p:nvSpPr>
          <p:cNvPr id="8" name="Marcador de pie de página 4"/>
          <p:cNvSpPr>
            <a:spLocks noGrp="1"/>
          </p:cNvSpPr>
          <p:nvPr>
            <p:ph type="ftr" sz="quarter" idx="11"/>
          </p:nvPr>
        </p:nvSpPr>
        <p:spPr/>
        <p:txBody>
          <a:bodyPr/>
          <a:lstStyle>
            <a:lvl1pPr>
              <a:defRPr/>
            </a:lvl1pPr>
          </a:lstStyle>
          <a:p>
            <a:pPr>
              <a:defRPr/>
            </a:pPr>
            <a:endParaRPr lang="es-ES_tradnl" dirty="0"/>
          </a:p>
        </p:txBody>
      </p:sp>
      <p:sp>
        <p:nvSpPr>
          <p:cNvPr id="9" name="Marcador de número de diapositiva 5"/>
          <p:cNvSpPr>
            <a:spLocks noGrp="1"/>
          </p:cNvSpPr>
          <p:nvPr>
            <p:ph type="sldNum" sz="quarter" idx="12"/>
          </p:nvPr>
        </p:nvSpPr>
        <p:spPr/>
        <p:txBody>
          <a:bodyPr/>
          <a:lstStyle>
            <a:lvl1pPr>
              <a:defRPr/>
            </a:lvl1pPr>
          </a:lstStyle>
          <a:p>
            <a:pPr>
              <a:defRPr/>
            </a:pPr>
            <a:fld id="{CB584C28-D107-4201-ADFB-8B9AB2AFDEB1}" type="slidenum">
              <a:rPr lang="es-ES_tradnl"/>
              <a:pPr>
                <a:defRPr/>
              </a:pPr>
              <a:t>‹Nº›</a:t>
            </a:fld>
            <a:endParaRPr lang="es-ES_tradnl" dirty="0"/>
          </a:p>
        </p:txBody>
      </p:sp>
    </p:spTree>
    <p:extLst>
      <p:ext uri="{BB962C8B-B14F-4D97-AF65-F5344CB8AC3E}">
        <p14:creationId xmlns:p14="http://schemas.microsoft.com/office/powerpoint/2010/main" val="4091878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fecha 3"/>
          <p:cNvSpPr>
            <a:spLocks noGrp="1"/>
          </p:cNvSpPr>
          <p:nvPr>
            <p:ph type="dt" sz="half" idx="10"/>
          </p:nvPr>
        </p:nvSpPr>
        <p:spPr/>
        <p:txBody>
          <a:bodyPr/>
          <a:lstStyle>
            <a:lvl1pPr>
              <a:defRPr/>
            </a:lvl1pPr>
          </a:lstStyle>
          <a:p>
            <a:pPr>
              <a:defRPr/>
            </a:pPr>
            <a:fld id="{E6AF57A2-8782-430F-9AA3-E5BC783B73A7}" type="datetime1">
              <a:rPr lang="es-ES_tradnl"/>
              <a:pPr>
                <a:defRPr/>
              </a:pPr>
              <a:t>15/09/2017</a:t>
            </a:fld>
            <a:endParaRPr lang="es-ES_tradnl" dirty="0"/>
          </a:p>
        </p:txBody>
      </p:sp>
      <p:sp>
        <p:nvSpPr>
          <p:cNvPr id="4" name="Marcador de pie de página 4"/>
          <p:cNvSpPr>
            <a:spLocks noGrp="1"/>
          </p:cNvSpPr>
          <p:nvPr>
            <p:ph type="ftr" sz="quarter" idx="11"/>
          </p:nvPr>
        </p:nvSpPr>
        <p:spPr/>
        <p:txBody>
          <a:bodyPr/>
          <a:lstStyle>
            <a:lvl1pPr>
              <a:defRPr/>
            </a:lvl1pPr>
          </a:lstStyle>
          <a:p>
            <a:pPr>
              <a:defRPr/>
            </a:pPr>
            <a:endParaRPr lang="es-ES_tradnl" dirty="0"/>
          </a:p>
        </p:txBody>
      </p:sp>
      <p:sp>
        <p:nvSpPr>
          <p:cNvPr id="5" name="Marcador de número de diapositiva 5"/>
          <p:cNvSpPr>
            <a:spLocks noGrp="1"/>
          </p:cNvSpPr>
          <p:nvPr>
            <p:ph type="sldNum" sz="quarter" idx="12"/>
          </p:nvPr>
        </p:nvSpPr>
        <p:spPr/>
        <p:txBody>
          <a:bodyPr/>
          <a:lstStyle>
            <a:lvl1pPr>
              <a:defRPr/>
            </a:lvl1pPr>
          </a:lstStyle>
          <a:p>
            <a:pPr>
              <a:defRPr/>
            </a:pPr>
            <a:fld id="{6F78D5CA-30F9-4C1C-9097-CFE37657F92B}" type="slidenum">
              <a:rPr lang="es-ES_tradnl"/>
              <a:pPr>
                <a:defRPr/>
              </a:pPr>
              <a:t>‹Nº›</a:t>
            </a:fld>
            <a:endParaRPr lang="es-ES_tradnl" dirty="0"/>
          </a:p>
        </p:txBody>
      </p:sp>
    </p:spTree>
    <p:extLst>
      <p:ext uri="{BB962C8B-B14F-4D97-AF65-F5344CB8AC3E}">
        <p14:creationId xmlns:p14="http://schemas.microsoft.com/office/powerpoint/2010/main" val="2592745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3"/>
          <p:cNvSpPr>
            <a:spLocks noGrp="1"/>
          </p:cNvSpPr>
          <p:nvPr>
            <p:ph type="dt" sz="half" idx="10"/>
          </p:nvPr>
        </p:nvSpPr>
        <p:spPr/>
        <p:txBody>
          <a:bodyPr/>
          <a:lstStyle>
            <a:lvl1pPr>
              <a:defRPr/>
            </a:lvl1pPr>
          </a:lstStyle>
          <a:p>
            <a:pPr>
              <a:defRPr/>
            </a:pPr>
            <a:fld id="{E09D8358-FDB6-4D9B-82D9-EA997C42CC12}" type="datetime1">
              <a:rPr lang="es-ES_tradnl"/>
              <a:pPr>
                <a:defRPr/>
              </a:pPr>
              <a:t>15/09/2017</a:t>
            </a:fld>
            <a:endParaRPr lang="es-ES_tradnl" dirty="0"/>
          </a:p>
        </p:txBody>
      </p:sp>
      <p:sp>
        <p:nvSpPr>
          <p:cNvPr id="3" name="Marcador de pie de página 4"/>
          <p:cNvSpPr>
            <a:spLocks noGrp="1"/>
          </p:cNvSpPr>
          <p:nvPr>
            <p:ph type="ftr" sz="quarter" idx="11"/>
          </p:nvPr>
        </p:nvSpPr>
        <p:spPr/>
        <p:txBody>
          <a:bodyPr/>
          <a:lstStyle>
            <a:lvl1pPr>
              <a:defRPr/>
            </a:lvl1pPr>
          </a:lstStyle>
          <a:p>
            <a:pPr>
              <a:defRPr/>
            </a:pPr>
            <a:endParaRPr lang="es-ES_tradnl" dirty="0"/>
          </a:p>
        </p:txBody>
      </p:sp>
      <p:sp>
        <p:nvSpPr>
          <p:cNvPr id="4" name="Marcador de número de diapositiva 5"/>
          <p:cNvSpPr>
            <a:spLocks noGrp="1"/>
          </p:cNvSpPr>
          <p:nvPr>
            <p:ph type="sldNum" sz="quarter" idx="12"/>
          </p:nvPr>
        </p:nvSpPr>
        <p:spPr/>
        <p:txBody>
          <a:bodyPr/>
          <a:lstStyle>
            <a:lvl1pPr>
              <a:defRPr/>
            </a:lvl1pPr>
          </a:lstStyle>
          <a:p>
            <a:pPr>
              <a:defRPr/>
            </a:pPr>
            <a:fld id="{1A261307-CA91-4F93-B026-6FF66C01DF4F}" type="slidenum">
              <a:rPr lang="es-ES_tradnl"/>
              <a:pPr>
                <a:defRPr/>
              </a:pPr>
              <a:t>‹Nº›</a:t>
            </a:fld>
            <a:endParaRPr lang="es-ES_tradnl" dirty="0"/>
          </a:p>
        </p:txBody>
      </p:sp>
    </p:spTree>
    <p:extLst>
      <p:ext uri="{BB962C8B-B14F-4D97-AF65-F5344CB8AC3E}">
        <p14:creationId xmlns:p14="http://schemas.microsoft.com/office/powerpoint/2010/main" val="2015062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_tradnl"/>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3"/>
          <p:cNvSpPr>
            <a:spLocks noGrp="1"/>
          </p:cNvSpPr>
          <p:nvPr>
            <p:ph type="dt" sz="half" idx="10"/>
          </p:nvPr>
        </p:nvSpPr>
        <p:spPr/>
        <p:txBody>
          <a:bodyPr/>
          <a:lstStyle>
            <a:lvl1pPr>
              <a:defRPr/>
            </a:lvl1pPr>
          </a:lstStyle>
          <a:p>
            <a:pPr>
              <a:defRPr/>
            </a:pPr>
            <a:fld id="{74F54856-7766-45D3-8DAE-956B041BD539}" type="datetime1">
              <a:rPr lang="es-ES_tradnl"/>
              <a:pPr>
                <a:defRPr/>
              </a:pPr>
              <a:t>15/09/2017</a:t>
            </a:fld>
            <a:endParaRPr lang="es-ES_tradnl" dirty="0"/>
          </a:p>
        </p:txBody>
      </p:sp>
      <p:sp>
        <p:nvSpPr>
          <p:cNvPr id="6" name="Marcador de pie de página 4"/>
          <p:cNvSpPr>
            <a:spLocks noGrp="1"/>
          </p:cNvSpPr>
          <p:nvPr>
            <p:ph type="ftr" sz="quarter" idx="11"/>
          </p:nvPr>
        </p:nvSpPr>
        <p:spPr/>
        <p:txBody>
          <a:bodyPr/>
          <a:lstStyle>
            <a:lvl1pPr>
              <a:defRPr/>
            </a:lvl1pPr>
          </a:lstStyle>
          <a:p>
            <a:pPr>
              <a:defRPr/>
            </a:pPr>
            <a:endParaRPr lang="es-ES_tradnl" dirty="0"/>
          </a:p>
        </p:txBody>
      </p:sp>
      <p:sp>
        <p:nvSpPr>
          <p:cNvPr id="7" name="Marcador de número de diapositiva 5"/>
          <p:cNvSpPr>
            <a:spLocks noGrp="1"/>
          </p:cNvSpPr>
          <p:nvPr>
            <p:ph type="sldNum" sz="quarter" idx="12"/>
          </p:nvPr>
        </p:nvSpPr>
        <p:spPr/>
        <p:txBody>
          <a:bodyPr/>
          <a:lstStyle>
            <a:lvl1pPr>
              <a:defRPr/>
            </a:lvl1pPr>
          </a:lstStyle>
          <a:p>
            <a:pPr>
              <a:defRPr/>
            </a:pPr>
            <a:fld id="{470BE6A1-CB0F-4C5D-8A3C-C20A57E52C32}" type="slidenum">
              <a:rPr lang="es-ES_tradnl"/>
              <a:pPr>
                <a:defRPr/>
              </a:pPr>
              <a:t>‹Nº›</a:t>
            </a:fld>
            <a:endParaRPr lang="es-ES_tradnl" dirty="0"/>
          </a:p>
        </p:txBody>
      </p:sp>
    </p:spTree>
    <p:extLst>
      <p:ext uri="{BB962C8B-B14F-4D97-AF65-F5344CB8AC3E}">
        <p14:creationId xmlns:p14="http://schemas.microsoft.com/office/powerpoint/2010/main" val="1203405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_tradnl"/>
          </a:p>
        </p:txBody>
      </p:sp>
      <p:sp>
        <p:nvSpPr>
          <p:cNvPr id="3" name="Marcador de posición de imagen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_tradnl" noProof="0" dirty="0" smtClean="0"/>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3"/>
          <p:cNvSpPr>
            <a:spLocks noGrp="1"/>
          </p:cNvSpPr>
          <p:nvPr>
            <p:ph type="dt" sz="half" idx="10"/>
          </p:nvPr>
        </p:nvSpPr>
        <p:spPr/>
        <p:txBody>
          <a:bodyPr/>
          <a:lstStyle>
            <a:lvl1pPr>
              <a:defRPr/>
            </a:lvl1pPr>
          </a:lstStyle>
          <a:p>
            <a:pPr>
              <a:defRPr/>
            </a:pPr>
            <a:fld id="{5AE38464-1234-426A-8013-98255ADD22CA}" type="datetime1">
              <a:rPr lang="es-ES_tradnl"/>
              <a:pPr>
                <a:defRPr/>
              </a:pPr>
              <a:t>15/09/2017</a:t>
            </a:fld>
            <a:endParaRPr lang="es-ES_tradnl" dirty="0"/>
          </a:p>
        </p:txBody>
      </p:sp>
      <p:sp>
        <p:nvSpPr>
          <p:cNvPr id="6" name="Marcador de pie de página 4"/>
          <p:cNvSpPr>
            <a:spLocks noGrp="1"/>
          </p:cNvSpPr>
          <p:nvPr>
            <p:ph type="ftr" sz="quarter" idx="11"/>
          </p:nvPr>
        </p:nvSpPr>
        <p:spPr/>
        <p:txBody>
          <a:bodyPr/>
          <a:lstStyle>
            <a:lvl1pPr>
              <a:defRPr/>
            </a:lvl1pPr>
          </a:lstStyle>
          <a:p>
            <a:pPr>
              <a:defRPr/>
            </a:pPr>
            <a:endParaRPr lang="es-ES_tradnl" dirty="0"/>
          </a:p>
        </p:txBody>
      </p:sp>
      <p:sp>
        <p:nvSpPr>
          <p:cNvPr id="7" name="Marcador de número de diapositiva 5"/>
          <p:cNvSpPr>
            <a:spLocks noGrp="1"/>
          </p:cNvSpPr>
          <p:nvPr>
            <p:ph type="sldNum" sz="quarter" idx="12"/>
          </p:nvPr>
        </p:nvSpPr>
        <p:spPr/>
        <p:txBody>
          <a:bodyPr/>
          <a:lstStyle>
            <a:lvl1pPr>
              <a:defRPr/>
            </a:lvl1pPr>
          </a:lstStyle>
          <a:p>
            <a:pPr>
              <a:defRPr/>
            </a:pPr>
            <a:fld id="{7FD5293B-9563-4EF6-AB12-ABCE036FF6D6}" type="slidenum">
              <a:rPr lang="es-ES_tradnl"/>
              <a:pPr>
                <a:defRPr/>
              </a:pPr>
              <a:t>‹Nº›</a:t>
            </a:fld>
            <a:endParaRPr lang="es-ES_tradnl" dirty="0"/>
          </a:p>
        </p:txBody>
      </p:sp>
    </p:spTree>
    <p:extLst>
      <p:ext uri="{BB962C8B-B14F-4D97-AF65-F5344CB8AC3E}">
        <p14:creationId xmlns:p14="http://schemas.microsoft.com/office/powerpoint/2010/main" val="3068539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1026" name="Marcador de título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_tradnl" smtClean="0"/>
              <a:t>Clic para editar título</a:t>
            </a:r>
          </a:p>
        </p:txBody>
      </p:sp>
      <p:sp>
        <p:nvSpPr>
          <p:cNvPr id="1027" name="Marcador de texto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p>
        </p:txBody>
      </p:sp>
      <p:sp>
        <p:nvSpPr>
          <p:cNvPr id="4" name="Marcador de fecha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mn-cs"/>
              </a:defRPr>
            </a:lvl1pPr>
          </a:lstStyle>
          <a:p>
            <a:pPr>
              <a:defRPr/>
            </a:pPr>
            <a:fld id="{CE16ED8E-6C86-4A3A-9C3D-54F63B383D53}" type="datetime1">
              <a:rPr lang="es-ES_tradnl"/>
              <a:pPr>
                <a:defRPr/>
              </a:pPr>
              <a:t>15/09/2017</a:t>
            </a:fld>
            <a:endParaRPr lang="es-ES_tradnl" dirty="0"/>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s-ES_tradnl" dirty="0"/>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ea typeface="ＭＳ Ｐゴシック" charset="-128"/>
                <a:cs typeface="+mn-cs"/>
              </a:defRPr>
            </a:lvl1pPr>
          </a:lstStyle>
          <a:p>
            <a:pPr>
              <a:defRPr/>
            </a:pPr>
            <a:fld id="{24EFC9AE-BE78-48C5-A9CA-AD913DCB70DB}" type="slidenum">
              <a:rPr lang="es-ES_tradnl"/>
              <a:pPr>
                <a:defRPr/>
              </a:pPr>
              <a:t>‹Nº›</a:t>
            </a:fld>
            <a:endParaRPr lang="es-ES_tradnl" dirty="0"/>
          </a:p>
        </p:txBody>
      </p:sp>
    </p:spTree>
  </p:cSld>
  <p:clrMap bg1="lt1" tx1="dk1" bg2="lt2" tx2="dk2" accent1="accent1" accent2="accent2" accent3="accent3" accent4="accent4" accent5="accent5" accent6="accent6" hlink="hlink" folHlink="folHlink"/>
  <p:sldLayoutIdLst>
    <p:sldLayoutId id="2147484384" r:id="rId1"/>
    <p:sldLayoutId id="2147484385" r:id="rId2"/>
    <p:sldLayoutId id="2147484386" r:id="rId3"/>
    <p:sldLayoutId id="2147484387" r:id="rId4"/>
    <p:sldLayoutId id="2147484388" r:id="rId5"/>
    <p:sldLayoutId id="2147484389" r:id="rId6"/>
    <p:sldLayoutId id="2147484390" r:id="rId7"/>
    <p:sldLayoutId id="2147484391" r:id="rId8"/>
    <p:sldLayoutId id="2147484392" r:id="rId9"/>
    <p:sldLayoutId id="2147484393" r:id="rId10"/>
    <p:sldLayoutId id="2147484394" r:id="rId1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ＭＳ Ｐゴシック"/>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ＭＳ Ｐゴシック"/>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ＭＳ Ｐゴシック"/>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ＭＳ Ｐゴシック"/>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_trad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050" name="Marcador de título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_tradnl" smtClean="0"/>
              <a:t>Clic para editar título</a:t>
            </a:r>
          </a:p>
        </p:txBody>
      </p:sp>
      <p:sp>
        <p:nvSpPr>
          <p:cNvPr id="2051" name="Marcador de texto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p>
        </p:txBody>
      </p:sp>
      <p:sp>
        <p:nvSpPr>
          <p:cNvPr id="4" name="Marcador de fecha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mn-cs"/>
              </a:defRPr>
            </a:lvl1pPr>
          </a:lstStyle>
          <a:p>
            <a:pPr>
              <a:defRPr/>
            </a:pPr>
            <a:fld id="{2B0F1175-D19E-475C-8963-CFCD85FC3D1A}" type="datetime1">
              <a:rPr lang="es-ES_tradnl"/>
              <a:pPr>
                <a:defRPr/>
              </a:pPr>
              <a:t>15/09/2017</a:t>
            </a:fld>
            <a:endParaRPr lang="es-ES_tradnl" dirty="0"/>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ea typeface="+mn-ea"/>
                <a:cs typeface="+mn-cs"/>
              </a:defRPr>
            </a:lvl1pPr>
          </a:lstStyle>
          <a:p>
            <a:pPr>
              <a:defRPr/>
            </a:pPr>
            <a:endParaRPr lang="es-ES_tradnl" dirty="0"/>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ea typeface="ＭＳ Ｐゴシック" charset="-128"/>
                <a:cs typeface="+mn-cs"/>
              </a:defRPr>
            </a:lvl1pPr>
          </a:lstStyle>
          <a:p>
            <a:pPr>
              <a:defRPr/>
            </a:pPr>
            <a:fld id="{3D774AEF-8566-4A7C-985D-0FFF6746396D}" type="slidenum">
              <a:rPr lang="es-ES_tradnl"/>
              <a:pPr>
                <a:defRPr/>
              </a:pPr>
              <a:t>‹Nº›</a:t>
            </a:fld>
            <a:endParaRPr lang="es-ES_tradnl" dirty="0"/>
          </a:p>
        </p:txBody>
      </p:sp>
    </p:spTree>
  </p:cSld>
  <p:clrMap bg1="lt1" tx1="dk1" bg2="lt2" tx2="dk2" accent1="accent1" accent2="accent2" accent3="accent3" accent4="accent4" accent5="accent5" accent6="accent6" hlink="hlink" folHlink="folHlink"/>
  <p:sldLayoutIdLst>
    <p:sldLayoutId id="2147484395" r:id="rId1"/>
    <p:sldLayoutId id="2147484396" r:id="rId2"/>
    <p:sldLayoutId id="2147484397" r:id="rId3"/>
    <p:sldLayoutId id="2147484398" r:id="rId4"/>
    <p:sldLayoutId id="2147484399" r:id="rId5"/>
    <p:sldLayoutId id="2147484400" r:id="rId6"/>
    <p:sldLayoutId id="2147484401" r:id="rId7"/>
    <p:sldLayoutId id="2147484402" r:id="rId8"/>
    <p:sldLayoutId id="2147484403" r:id="rId9"/>
    <p:sldLayoutId id="2147484404" r:id="rId10"/>
    <p:sldLayoutId id="2147484405" r:id="rId1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ＭＳ Ｐゴシック"/>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ＭＳ Ｐゴシック"/>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ＭＳ Ｐゴシック"/>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ＭＳ Ｐゴシック"/>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_trad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098" name="Marcador de título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_tradnl" smtClean="0"/>
              <a:t>Clic para editar título</a:t>
            </a:r>
          </a:p>
        </p:txBody>
      </p:sp>
      <p:sp>
        <p:nvSpPr>
          <p:cNvPr id="4099" name="Marcador de texto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p>
        </p:txBody>
      </p:sp>
      <p:sp>
        <p:nvSpPr>
          <p:cNvPr id="4" name="Marcador de fecha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mn-cs"/>
              </a:defRPr>
            </a:lvl1pPr>
          </a:lstStyle>
          <a:p>
            <a:pPr>
              <a:defRPr/>
            </a:pPr>
            <a:fld id="{D675567C-06C1-4E1A-B958-C20BCF4DE5CF}" type="datetime1">
              <a:rPr lang="es-ES_tradnl"/>
              <a:pPr>
                <a:defRPr/>
              </a:pPr>
              <a:t>15/09/2017</a:t>
            </a:fld>
            <a:endParaRPr lang="es-ES_tradnl" dirty="0"/>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ea typeface="+mn-ea"/>
                <a:cs typeface="+mn-cs"/>
              </a:defRPr>
            </a:lvl1pPr>
          </a:lstStyle>
          <a:p>
            <a:pPr>
              <a:defRPr/>
            </a:pPr>
            <a:endParaRPr lang="es-ES_tradnl" dirty="0"/>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ea typeface="ＭＳ Ｐゴシック" charset="-128"/>
                <a:cs typeface="+mn-cs"/>
              </a:defRPr>
            </a:lvl1pPr>
          </a:lstStyle>
          <a:p>
            <a:pPr>
              <a:defRPr/>
            </a:pPr>
            <a:fld id="{A1538220-B166-4C7A-89BA-2F6C18732083}" type="slidenum">
              <a:rPr lang="es-ES_tradnl"/>
              <a:pPr>
                <a:defRPr/>
              </a:pPr>
              <a:t>‹Nº›</a:t>
            </a:fld>
            <a:endParaRPr lang="es-ES_tradnl" dirty="0"/>
          </a:p>
        </p:txBody>
      </p:sp>
    </p:spTree>
  </p:cSld>
  <p:clrMap bg1="lt1" tx1="dk1" bg2="lt2" tx2="dk2" accent1="accent1" accent2="accent2" accent3="accent3" accent4="accent4" accent5="accent5" accent6="accent6" hlink="hlink" folHlink="folHlink"/>
  <p:sldLayoutIdLst>
    <p:sldLayoutId id="2147484417" r:id="rId1"/>
    <p:sldLayoutId id="2147484418" r:id="rId2"/>
    <p:sldLayoutId id="2147484419" r:id="rId3"/>
    <p:sldLayoutId id="2147484420" r:id="rId4"/>
    <p:sldLayoutId id="2147484421" r:id="rId5"/>
    <p:sldLayoutId id="2147484422" r:id="rId6"/>
    <p:sldLayoutId id="2147484423" r:id="rId7"/>
    <p:sldLayoutId id="2147484424" r:id="rId8"/>
    <p:sldLayoutId id="2147484425" r:id="rId9"/>
    <p:sldLayoutId id="2147484426" r:id="rId10"/>
    <p:sldLayoutId id="2147484427" r:id="rId1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ＭＳ Ｐゴシック"/>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ＭＳ Ｐゴシック"/>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ＭＳ Ｐゴシック"/>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ＭＳ Ｐゴシック"/>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_trad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5122" name="Marcador de título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_tradnl" smtClean="0"/>
              <a:t>Clic para editar título</a:t>
            </a:r>
          </a:p>
        </p:txBody>
      </p:sp>
      <p:sp>
        <p:nvSpPr>
          <p:cNvPr id="5123" name="Marcador de texto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p>
        </p:txBody>
      </p:sp>
      <p:sp>
        <p:nvSpPr>
          <p:cNvPr id="4" name="Marcador de fecha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mn-cs"/>
              </a:defRPr>
            </a:lvl1pPr>
          </a:lstStyle>
          <a:p>
            <a:pPr>
              <a:defRPr/>
            </a:pPr>
            <a:fld id="{0FDAA100-BD61-4C4B-AD05-E26444EFE4A1}" type="datetime1">
              <a:rPr lang="es-ES_tradnl"/>
              <a:pPr>
                <a:defRPr/>
              </a:pPr>
              <a:t>15/09/2017</a:t>
            </a:fld>
            <a:endParaRPr lang="es-ES_tradnl" dirty="0"/>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ea typeface="+mn-ea"/>
                <a:cs typeface="+mn-cs"/>
              </a:defRPr>
            </a:lvl1pPr>
          </a:lstStyle>
          <a:p>
            <a:pPr>
              <a:defRPr/>
            </a:pPr>
            <a:endParaRPr lang="es-ES_tradnl" dirty="0"/>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ea typeface="ＭＳ Ｐゴシック" charset="-128"/>
                <a:cs typeface="+mn-cs"/>
              </a:defRPr>
            </a:lvl1pPr>
          </a:lstStyle>
          <a:p>
            <a:pPr>
              <a:defRPr/>
            </a:pPr>
            <a:fld id="{0029EDA9-D104-45F3-A42D-CD11E80449A3}" type="slidenum">
              <a:rPr lang="es-ES_tradnl"/>
              <a:pPr>
                <a:defRPr/>
              </a:pPr>
              <a:t>‹Nº›</a:t>
            </a:fld>
            <a:endParaRPr lang="es-ES_tradnl" dirty="0"/>
          </a:p>
        </p:txBody>
      </p:sp>
    </p:spTree>
  </p:cSld>
  <p:clrMap bg1="lt1" tx1="dk1" bg2="lt2" tx2="dk2" accent1="accent1" accent2="accent2" accent3="accent3" accent4="accent4" accent5="accent5" accent6="accent6" hlink="hlink" folHlink="folHlink"/>
  <p:sldLayoutIdLst>
    <p:sldLayoutId id="2147484428" r:id="rId1"/>
    <p:sldLayoutId id="2147484429" r:id="rId2"/>
    <p:sldLayoutId id="2147484430" r:id="rId3"/>
    <p:sldLayoutId id="2147484431" r:id="rId4"/>
    <p:sldLayoutId id="2147484432" r:id="rId5"/>
    <p:sldLayoutId id="2147484433" r:id="rId6"/>
    <p:sldLayoutId id="2147484434" r:id="rId7"/>
    <p:sldLayoutId id="2147484435" r:id="rId8"/>
    <p:sldLayoutId id="2147484436" r:id="rId9"/>
    <p:sldLayoutId id="2147484437" r:id="rId10"/>
    <p:sldLayoutId id="2147484438" r:id="rId1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ＭＳ Ｐゴシック"/>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ＭＳ Ｐゴシック"/>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ＭＳ Ｐゴシック"/>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ＭＳ Ｐゴシック"/>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_trad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35.xml"/><Relationship Id="rId1" Type="http://schemas.openxmlformats.org/officeDocument/2006/relationships/themeOverride" Target="../theme/themeOverride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35.xml"/><Relationship Id="rId1" Type="http://schemas.openxmlformats.org/officeDocument/2006/relationships/themeOverride" Target="../theme/themeOverrid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13.xml"/><Relationship Id="rId1" Type="http://schemas.openxmlformats.org/officeDocument/2006/relationships/themeOverride" Target="../theme/themeOverride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uadroTexto 7"/>
          <p:cNvSpPr txBox="1">
            <a:spLocks noChangeArrowheads="1"/>
          </p:cNvSpPr>
          <p:nvPr/>
        </p:nvSpPr>
        <p:spPr bwMode="auto">
          <a:xfrm>
            <a:off x="0" y="1690688"/>
            <a:ext cx="9144000" cy="63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r>
              <a:rPr lang="es-ES_tradnl" sz="1200" b="1" dirty="0">
                <a:solidFill>
                  <a:srgbClr val="7F7F7F"/>
                </a:solidFill>
                <a:cs typeface="Arial" charset="0"/>
              </a:rPr>
              <a:t>CONTRALORÍA GENERAL DE LA REPÚBLICA</a:t>
            </a:r>
          </a:p>
          <a:p>
            <a:pPr algn="ctr" eaLnBrk="1" hangingPunct="1"/>
            <a:r>
              <a:rPr lang="es-ES_tradnl" sz="1000" b="1" dirty="0">
                <a:solidFill>
                  <a:srgbClr val="7F7F7F"/>
                </a:solidFill>
                <a:cs typeface="Arial" charset="0"/>
              </a:rPr>
              <a:t>CONTRALORÍA REGIONAL DE LA ARAUCANÍA</a:t>
            </a:r>
          </a:p>
          <a:p>
            <a:pPr algn="ctr" eaLnBrk="1" hangingPunct="1"/>
            <a:endParaRPr lang="es-ES_tradnl" sz="1300" b="1" dirty="0">
              <a:solidFill>
                <a:srgbClr val="7F7F7F"/>
              </a:solidFill>
              <a:cs typeface="Arial" charset="0"/>
            </a:endParaRPr>
          </a:p>
        </p:txBody>
      </p:sp>
      <p:sp>
        <p:nvSpPr>
          <p:cNvPr id="6147" name="Rectangle 5"/>
          <p:cNvSpPr>
            <a:spLocks noChangeArrowheads="1"/>
          </p:cNvSpPr>
          <p:nvPr/>
        </p:nvSpPr>
        <p:spPr bwMode="auto">
          <a:xfrm>
            <a:off x="0" y="3132138"/>
            <a:ext cx="9144000" cy="1393825"/>
          </a:xfrm>
          <a:prstGeom prst="rect">
            <a:avLst/>
          </a:prstGeom>
          <a:solidFill>
            <a:schemeClr val="bg1">
              <a:alpha val="49019"/>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s-ES" dirty="0">
              <a:solidFill>
                <a:srgbClr val="000000"/>
              </a:solidFill>
            </a:endParaRPr>
          </a:p>
        </p:txBody>
      </p:sp>
      <p:sp>
        <p:nvSpPr>
          <p:cNvPr id="6148" name="CuadroTexto 7"/>
          <p:cNvSpPr txBox="1">
            <a:spLocks noChangeArrowheads="1"/>
          </p:cNvSpPr>
          <p:nvPr/>
        </p:nvSpPr>
        <p:spPr bwMode="auto">
          <a:xfrm>
            <a:off x="803275" y="3132138"/>
            <a:ext cx="7813675"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r>
              <a:rPr lang="es-ES_tradnl" sz="3000" dirty="0">
                <a:solidFill>
                  <a:srgbClr val="646464"/>
                </a:solidFill>
                <a:cs typeface="Arial" charset="0"/>
              </a:rPr>
              <a:t>DL N°799/74</a:t>
            </a:r>
          </a:p>
          <a:p>
            <a:pPr algn="ctr" eaLnBrk="1" hangingPunct="1"/>
            <a:r>
              <a:rPr lang="es-ES_tradnl" sz="3000" dirty="0">
                <a:solidFill>
                  <a:srgbClr val="646464"/>
                </a:solidFill>
                <a:cs typeface="Arial" charset="0"/>
              </a:rPr>
              <a:t>Sobre Uso y Circulación de Vehículos Estatales </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Line 3"/>
          <p:cNvSpPr>
            <a:spLocks noChangeShapeType="1"/>
          </p:cNvSpPr>
          <p:nvPr/>
        </p:nvSpPr>
        <p:spPr bwMode="auto">
          <a:xfrm>
            <a:off x="1182688" y="1839913"/>
            <a:ext cx="4752975" cy="0"/>
          </a:xfrm>
          <a:prstGeom prst="line">
            <a:avLst/>
          </a:prstGeom>
          <a:noFill/>
          <a:ln w="28575">
            <a:solidFill>
              <a:schemeClr val="accent6"/>
            </a:solidFill>
            <a:round/>
            <a:headEnd/>
            <a:tailEnd/>
          </a:ln>
        </p:spPr>
        <p:txBody>
          <a:bodyPr/>
          <a:lstStyle/>
          <a:p>
            <a:pPr>
              <a:defRPr/>
            </a:pPr>
            <a:endParaRPr lang="es-ES_tradnl" dirty="0">
              <a:solidFill>
                <a:prstClr val="black"/>
              </a:solidFill>
              <a:ea typeface="ＭＳ Ｐゴシック" charset="-128"/>
              <a:cs typeface="ＭＳ Ｐゴシック" charset="-128"/>
            </a:endParaRPr>
          </a:p>
        </p:txBody>
      </p:sp>
      <p:sp>
        <p:nvSpPr>
          <p:cNvPr id="17411" name="10 Rectángulo"/>
          <p:cNvSpPr>
            <a:spLocks noChangeArrowheads="1"/>
          </p:cNvSpPr>
          <p:nvPr/>
        </p:nvSpPr>
        <p:spPr bwMode="auto">
          <a:xfrm>
            <a:off x="447675" y="2298700"/>
            <a:ext cx="255905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s-CL" sz="2000" dirty="0">
                <a:solidFill>
                  <a:srgbClr val="F79646"/>
                </a:solidFill>
              </a:rPr>
              <a:t>Alcalde autorizó un uso indebido de vehículo fiscal</a:t>
            </a:r>
          </a:p>
        </p:txBody>
      </p:sp>
      <p:sp>
        <p:nvSpPr>
          <p:cNvPr id="17412" name="10 Rectángulo"/>
          <p:cNvSpPr>
            <a:spLocks noChangeArrowheads="1"/>
          </p:cNvSpPr>
          <p:nvPr/>
        </p:nvSpPr>
        <p:spPr bwMode="auto">
          <a:xfrm>
            <a:off x="3394075" y="2022476"/>
            <a:ext cx="5483225" cy="23760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609600" indent="-609600">
              <a:lnSpc>
                <a:spcPct val="80000"/>
              </a:lnSpc>
            </a:pPr>
            <a:r>
              <a:rPr lang="es-CL" sz="1400" dirty="0">
                <a:solidFill>
                  <a:srgbClr val="000000"/>
                </a:solidFill>
              </a:rPr>
              <a:t>	 </a:t>
            </a:r>
            <a:r>
              <a:rPr lang="es-CL" sz="1400" b="1" dirty="0">
                <a:solidFill>
                  <a:srgbClr val="000000"/>
                </a:solidFill>
              </a:rPr>
              <a:t>Dictamen N° </a:t>
            </a:r>
            <a:r>
              <a:rPr lang="es-ES" sz="1400" b="1" dirty="0" smtClean="0">
                <a:solidFill>
                  <a:srgbClr val="000000"/>
                </a:solidFill>
              </a:rPr>
              <a:t>37.797, </a:t>
            </a:r>
            <a:r>
              <a:rPr lang="es-ES" sz="1400" b="1" dirty="0">
                <a:solidFill>
                  <a:srgbClr val="000000"/>
                </a:solidFill>
              </a:rPr>
              <a:t>de </a:t>
            </a:r>
            <a:r>
              <a:rPr lang="es-ES" sz="1400" b="1" dirty="0" smtClean="0">
                <a:solidFill>
                  <a:srgbClr val="000000"/>
                </a:solidFill>
              </a:rPr>
              <a:t>2010</a:t>
            </a:r>
          </a:p>
          <a:p>
            <a:pPr marL="609600" indent="-609600">
              <a:lnSpc>
                <a:spcPct val="80000"/>
              </a:lnSpc>
            </a:pPr>
            <a:r>
              <a:rPr lang="es-CL" sz="1400" dirty="0" smtClean="0"/>
              <a:t>             Al señor </a:t>
            </a:r>
            <a:r>
              <a:rPr lang="es-CL" sz="1400" dirty="0" err="1" smtClean="0"/>
              <a:t>xxxxx</a:t>
            </a:r>
            <a:r>
              <a:rPr lang="es-CL" sz="1400" dirty="0" smtClean="0"/>
              <a:t>, en su calidad de máxima autoridad comunal, la medida disciplinaria de multa de un veinte por ciento de su remuneración </a:t>
            </a:r>
            <a:r>
              <a:rPr lang="es-CL" sz="1400" dirty="0" err="1" smtClean="0"/>
              <a:t>mensual,contemplada</a:t>
            </a:r>
            <a:r>
              <a:rPr lang="es-CL" sz="1400" dirty="0" smtClean="0"/>
              <a:t> en los artículos 121 letra b) y 123 letra c), de la </a:t>
            </a:r>
            <a:r>
              <a:rPr lang="es-CL" sz="1400" smtClean="0"/>
              <a:t>ley N°18.834</a:t>
            </a:r>
            <a:r>
              <a:rPr lang="es-CL" sz="1400" dirty="0" smtClean="0"/>
              <a:t>, Estatuto Administrativo, a través de la resolución N° 101, </a:t>
            </a:r>
            <a:r>
              <a:rPr lang="es-CL" sz="1400" smtClean="0"/>
              <a:t>de 2010, emitida </a:t>
            </a:r>
            <a:r>
              <a:rPr lang="es-CL" sz="1400" dirty="0" smtClean="0"/>
              <a:t>por el Contralor General al término de la </a:t>
            </a:r>
            <a:r>
              <a:rPr lang="es-CL" sz="1400" smtClean="0"/>
              <a:t>investigación sumaria instruida </a:t>
            </a:r>
            <a:r>
              <a:rPr lang="es-CL" sz="1400" dirty="0" smtClean="0"/>
              <a:t>en esa entidad edilicia por la Contraloría </a:t>
            </a:r>
            <a:r>
              <a:rPr lang="es-CL" sz="1400" smtClean="0"/>
              <a:t>Regional de Valparaíso</a:t>
            </a:r>
            <a:r>
              <a:rPr lang="es-CL" sz="1400" dirty="0" smtClean="0"/>
              <a:t>, por infracción a las normas contenidas en el decreto </a:t>
            </a:r>
            <a:r>
              <a:rPr lang="es-CL" sz="1400" smtClean="0"/>
              <a:t>ley N°799</a:t>
            </a:r>
            <a:r>
              <a:rPr lang="es-CL" sz="1400" dirty="0" smtClean="0"/>
              <a:t>, de 1974, sobre Uso y Circulación de Vehículos Estatales”</a:t>
            </a:r>
            <a:endParaRPr lang="es-ES" sz="1400" b="1" dirty="0">
              <a:solidFill>
                <a:srgbClr val="000000"/>
              </a:solidFill>
            </a:endParaRPr>
          </a:p>
          <a:p>
            <a:pPr marL="609600" indent="-609600">
              <a:lnSpc>
                <a:spcPct val="80000"/>
              </a:lnSpc>
            </a:pPr>
            <a:endParaRPr lang="es-CL" sz="1400" dirty="0">
              <a:solidFill>
                <a:srgbClr val="000000"/>
              </a:solidFill>
            </a:endParaRPr>
          </a:p>
          <a:p>
            <a:pPr indent="457200" algn="just"/>
            <a:r>
              <a:rPr lang="es-CL" sz="1400" dirty="0">
                <a:solidFill>
                  <a:srgbClr val="000000"/>
                </a:solidFill>
              </a:rPr>
              <a:t>	</a:t>
            </a:r>
            <a:r>
              <a:rPr lang="es-CL" sz="1400" dirty="0" smtClean="0"/>
              <a:t>  </a:t>
            </a:r>
            <a:endParaRPr lang="es-CL" sz="1400" dirty="0">
              <a:solidFill>
                <a:srgbClr val="000000"/>
              </a:solidFill>
            </a:endParaRPr>
          </a:p>
        </p:txBody>
      </p:sp>
      <p:sp>
        <p:nvSpPr>
          <p:cNvPr id="17413" name="14 Rectángulo"/>
          <p:cNvSpPr>
            <a:spLocks noChangeArrowheads="1"/>
          </p:cNvSpPr>
          <p:nvPr/>
        </p:nvSpPr>
        <p:spPr bwMode="auto">
          <a:xfrm>
            <a:off x="447675" y="4456113"/>
            <a:ext cx="2682875"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s-CL" sz="2000" dirty="0">
                <a:solidFill>
                  <a:srgbClr val="F79646"/>
                </a:solidFill>
              </a:rPr>
              <a:t>Alcaldesa solicita autorización para usar vehículo fiscal para trasladar a su hijo menor (derecho de amamantamiento)</a:t>
            </a:r>
            <a:endParaRPr lang="es-ES" sz="2000" dirty="0">
              <a:solidFill>
                <a:srgbClr val="F79646"/>
              </a:solidFill>
            </a:endParaRPr>
          </a:p>
        </p:txBody>
      </p:sp>
      <p:sp>
        <p:nvSpPr>
          <p:cNvPr id="17414" name="16 Rectángulo"/>
          <p:cNvSpPr>
            <a:spLocks noChangeArrowheads="1"/>
          </p:cNvSpPr>
          <p:nvPr/>
        </p:nvSpPr>
        <p:spPr bwMode="auto">
          <a:xfrm>
            <a:off x="3394075" y="5041900"/>
            <a:ext cx="5800725"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609600" indent="-609600">
              <a:lnSpc>
                <a:spcPct val="80000"/>
              </a:lnSpc>
            </a:pPr>
            <a:r>
              <a:rPr lang="es-CL" sz="1400" dirty="0">
                <a:solidFill>
                  <a:srgbClr val="000000"/>
                </a:solidFill>
              </a:rPr>
              <a:t>	</a:t>
            </a:r>
            <a:r>
              <a:rPr lang="es-CL" sz="1400" b="1" dirty="0">
                <a:solidFill>
                  <a:srgbClr val="000000"/>
                </a:solidFill>
              </a:rPr>
              <a:t>Dictámenes N°35.810, de 2003, y N° 46.386, de 2002. </a:t>
            </a:r>
          </a:p>
          <a:p>
            <a:pPr marL="609600" indent="-609600">
              <a:lnSpc>
                <a:spcPct val="80000"/>
              </a:lnSpc>
            </a:pPr>
            <a:endParaRPr lang="es-CL" sz="1400" dirty="0">
              <a:solidFill>
                <a:srgbClr val="000000"/>
              </a:solidFill>
            </a:endParaRPr>
          </a:p>
          <a:p>
            <a:pPr marL="609600" indent="-609600" algn="just">
              <a:lnSpc>
                <a:spcPct val="80000"/>
              </a:lnSpc>
            </a:pPr>
            <a:r>
              <a:rPr lang="es-CL" sz="1400" dirty="0">
                <a:solidFill>
                  <a:srgbClr val="000000"/>
                </a:solidFill>
              </a:rPr>
              <a:t>      	Aun cuando el vehículo destinado al uso del alcalde se encuentre exceptuado de cumplir determinadas restricciones, siempre se encuentra bajo la prohibición absoluta de ser usado en cometidos particulares o ajenos al Municipio al cual pertenece, principio que no admite excepciones de ninguna especie y afecta a todos los servidores del Estado.</a:t>
            </a:r>
            <a:br>
              <a:rPr lang="es-CL" sz="1400" dirty="0">
                <a:solidFill>
                  <a:srgbClr val="000000"/>
                </a:solidFill>
              </a:rPr>
            </a:br>
            <a:r>
              <a:rPr lang="es-CL" sz="1400" dirty="0">
                <a:solidFill>
                  <a:srgbClr val="000000"/>
                </a:solidFill>
              </a:rPr>
              <a:t/>
            </a:r>
            <a:br>
              <a:rPr lang="es-CL" sz="1400" dirty="0">
                <a:solidFill>
                  <a:srgbClr val="000000"/>
                </a:solidFill>
              </a:rPr>
            </a:br>
            <a:endParaRPr lang="es-ES" sz="1400" dirty="0">
              <a:solidFill>
                <a:srgbClr val="000000"/>
              </a:solidFill>
            </a:endParaRPr>
          </a:p>
        </p:txBody>
      </p:sp>
      <p:pic>
        <p:nvPicPr>
          <p:cNvPr id="17415" name="14 Imagen" descr="investiga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43650" y="1031875"/>
            <a:ext cx="817563"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11 Flecha derecha"/>
          <p:cNvSpPr/>
          <p:nvPr/>
        </p:nvSpPr>
        <p:spPr>
          <a:xfrm>
            <a:off x="3201988" y="2605088"/>
            <a:ext cx="776287" cy="617537"/>
          </a:xfrm>
          <a:prstGeom prst="rightArrow">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s-ES" dirty="0">
              <a:solidFill>
                <a:prstClr val="white"/>
              </a:solidFill>
            </a:endParaRPr>
          </a:p>
        </p:txBody>
      </p:sp>
      <p:sp>
        <p:nvSpPr>
          <p:cNvPr id="13" name="12 Flecha derecha"/>
          <p:cNvSpPr/>
          <p:nvPr/>
        </p:nvSpPr>
        <p:spPr>
          <a:xfrm>
            <a:off x="3130550" y="4700588"/>
            <a:ext cx="776288" cy="617537"/>
          </a:xfrm>
          <a:prstGeom prst="rightArrow">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s-ES" dirty="0">
              <a:solidFill>
                <a:prstClr val="white"/>
              </a:solidFill>
            </a:endParaRPr>
          </a:p>
        </p:txBody>
      </p:sp>
      <p:sp>
        <p:nvSpPr>
          <p:cNvPr id="17418" name="Text Box 2"/>
          <p:cNvSpPr txBox="1">
            <a:spLocks noChangeArrowheads="1"/>
          </p:cNvSpPr>
          <p:nvPr/>
        </p:nvSpPr>
        <p:spPr bwMode="auto">
          <a:xfrm>
            <a:off x="1182688" y="1382713"/>
            <a:ext cx="576421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s-CL" sz="2400" b="1" dirty="0">
                <a:solidFill>
                  <a:srgbClr val="646464"/>
                </a:solidFill>
                <a:cs typeface="Arial" charset="0"/>
              </a:rPr>
              <a:t>Algo de JURISPRUDENCIA de la CGR </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Line 3"/>
          <p:cNvSpPr>
            <a:spLocks noChangeShapeType="1"/>
          </p:cNvSpPr>
          <p:nvPr/>
        </p:nvSpPr>
        <p:spPr bwMode="auto">
          <a:xfrm>
            <a:off x="1570831" y="1064059"/>
            <a:ext cx="4752975" cy="0"/>
          </a:xfrm>
          <a:prstGeom prst="line">
            <a:avLst/>
          </a:prstGeom>
          <a:noFill/>
          <a:ln w="28575">
            <a:solidFill>
              <a:schemeClr val="accent6"/>
            </a:solidFill>
            <a:round/>
            <a:headEnd/>
            <a:tailEnd/>
          </a:ln>
        </p:spPr>
        <p:txBody>
          <a:bodyPr/>
          <a:lstStyle/>
          <a:p>
            <a:pPr>
              <a:defRPr/>
            </a:pPr>
            <a:endParaRPr lang="es-ES_tradnl" dirty="0">
              <a:solidFill>
                <a:prstClr val="black"/>
              </a:solidFill>
              <a:ea typeface="ＭＳ Ｐゴシック" charset="-128"/>
              <a:cs typeface="ＭＳ Ｐゴシック" charset="-128"/>
            </a:endParaRPr>
          </a:p>
        </p:txBody>
      </p:sp>
      <p:sp>
        <p:nvSpPr>
          <p:cNvPr id="18436" name="10 Rectángulo"/>
          <p:cNvSpPr>
            <a:spLocks noChangeArrowheads="1"/>
          </p:cNvSpPr>
          <p:nvPr/>
        </p:nvSpPr>
        <p:spPr bwMode="auto">
          <a:xfrm>
            <a:off x="3721531" y="1286050"/>
            <a:ext cx="5483225" cy="26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609600" indent="-609600" algn="ctr">
              <a:lnSpc>
                <a:spcPct val="80000"/>
              </a:lnSpc>
            </a:pPr>
            <a:r>
              <a:rPr lang="es-CL" sz="1400" dirty="0">
                <a:solidFill>
                  <a:srgbClr val="000000"/>
                </a:solidFill>
              </a:rPr>
              <a:t>	</a:t>
            </a:r>
            <a:r>
              <a:rPr lang="es-ES" sz="1400" b="1" dirty="0">
                <a:solidFill>
                  <a:srgbClr val="000000"/>
                </a:solidFill>
              </a:rPr>
              <a:t>	 </a:t>
            </a:r>
            <a:endParaRPr lang="es-CL" sz="1400" dirty="0">
              <a:solidFill>
                <a:srgbClr val="000000"/>
              </a:solidFill>
            </a:endParaRPr>
          </a:p>
        </p:txBody>
      </p:sp>
      <p:sp>
        <p:nvSpPr>
          <p:cNvPr id="18437" name="14 Rectángulo"/>
          <p:cNvSpPr>
            <a:spLocks noChangeArrowheads="1"/>
          </p:cNvSpPr>
          <p:nvPr/>
        </p:nvSpPr>
        <p:spPr bwMode="auto">
          <a:xfrm>
            <a:off x="621621" y="2332254"/>
            <a:ext cx="25590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s-CL" sz="2000" dirty="0">
                <a:solidFill>
                  <a:srgbClr val="F79646"/>
                </a:solidFill>
              </a:rPr>
              <a:t>Lugar de guarda vehículos fiscales</a:t>
            </a:r>
            <a:endParaRPr lang="es-ES" sz="2000" dirty="0">
              <a:solidFill>
                <a:srgbClr val="F79646"/>
              </a:solidFill>
            </a:endParaRPr>
          </a:p>
        </p:txBody>
      </p:sp>
      <p:sp>
        <p:nvSpPr>
          <p:cNvPr id="18438" name="16 Rectángulo"/>
          <p:cNvSpPr>
            <a:spLocks noChangeArrowheads="1"/>
          </p:cNvSpPr>
          <p:nvPr/>
        </p:nvSpPr>
        <p:spPr bwMode="auto">
          <a:xfrm>
            <a:off x="3475265" y="2082076"/>
            <a:ext cx="5534025" cy="1471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609600" indent="-609600" algn="ctr">
              <a:lnSpc>
                <a:spcPct val="80000"/>
              </a:lnSpc>
            </a:pPr>
            <a:r>
              <a:rPr lang="es-CL" sz="1400" dirty="0">
                <a:solidFill>
                  <a:srgbClr val="000000"/>
                </a:solidFill>
              </a:rPr>
              <a:t>	</a:t>
            </a:r>
            <a:r>
              <a:rPr lang="es-CL" sz="1400" b="1" dirty="0">
                <a:solidFill>
                  <a:srgbClr val="595959"/>
                </a:solidFill>
              </a:rPr>
              <a:t>Dictamen N° 37.794, de 1996. </a:t>
            </a:r>
          </a:p>
          <a:p>
            <a:pPr marL="609600" indent="-609600" algn="just">
              <a:lnSpc>
                <a:spcPct val="80000"/>
              </a:lnSpc>
            </a:pPr>
            <a:r>
              <a:rPr lang="es-CL" sz="1400" dirty="0" smtClean="0">
                <a:solidFill>
                  <a:srgbClr val="000000"/>
                </a:solidFill>
              </a:rPr>
              <a:t>      </a:t>
            </a:r>
            <a:r>
              <a:rPr lang="es-CL" sz="1400" dirty="0">
                <a:solidFill>
                  <a:srgbClr val="000000"/>
                </a:solidFill>
              </a:rPr>
              <a:t>	</a:t>
            </a:r>
            <a:r>
              <a:rPr lang="es-CL" sz="1400" dirty="0" smtClean="0">
                <a:solidFill>
                  <a:srgbClr val="000000"/>
                </a:solidFill>
              </a:rPr>
              <a:t>Sólo </a:t>
            </a:r>
            <a:r>
              <a:rPr lang="es-CL" sz="1400" dirty="0">
                <a:solidFill>
                  <a:srgbClr val="000000"/>
                </a:solidFill>
              </a:rPr>
              <a:t>excepcionalmente podrán guardarse vehículos fiscales en los domicilios particulares de los funcionarios que los manejan, pues los recintos permanentes deben ser fiscales, haciéndose necesario para aquello, que se emitan las normas e instrucciones que regulen la materia, acorde art/6 del dl 799/74 y a las instrucciones emitidas por contraloría en circular </a:t>
            </a:r>
            <a:r>
              <a:rPr lang="es-CL" sz="1400" dirty="0" smtClean="0">
                <a:solidFill>
                  <a:srgbClr val="000000"/>
                </a:solidFill>
              </a:rPr>
              <a:t>35593/95.</a:t>
            </a:r>
            <a:endParaRPr lang="es-ES" sz="1400" dirty="0">
              <a:solidFill>
                <a:srgbClr val="000000"/>
              </a:solidFill>
            </a:endParaRPr>
          </a:p>
        </p:txBody>
      </p:sp>
      <p:sp>
        <p:nvSpPr>
          <p:cNvPr id="14" name="13 Flecha derecha"/>
          <p:cNvSpPr/>
          <p:nvPr/>
        </p:nvSpPr>
        <p:spPr>
          <a:xfrm>
            <a:off x="3087121" y="2363381"/>
            <a:ext cx="776288" cy="617537"/>
          </a:xfrm>
          <a:prstGeom prst="rightArrow">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s-ES" dirty="0">
              <a:solidFill>
                <a:prstClr val="white"/>
              </a:solidFill>
            </a:endParaRPr>
          </a:p>
        </p:txBody>
      </p:sp>
      <p:sp>
        <p:nvSpPr>
          <p:cNvPr id="18442" name="Text Box 2"/>
          <p:cNvSpPr txBox="1">
            <a:spLocks noChangeArrowheads="1"/>
          </p:cNvSpPr>
          <p:nvPr/>
        </p:nvSpPr>
        <p:spPr bwMode="auto">
          <a:xfrm>
            <a:off x="3196432" y="292750"/>
            <a:ext cx="576421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s-CL" sz="2400" b="1" dirty="0">
                <a:solidFill>
                  <a:srgbClr val="646464"/>
                </a:solidFill>
                <a:cs typeface="Arial" charset="0"/>
              </a:rPr>
              <a:t>Algo de JURISPRUDENCIA de la CGR </a:t>
            </a:r>
          </a:p>
        </p:txBody>
      </p:sp>
      <p:sp>
        <p:nvSpPr>
          <p:cNvPr id="2" name="1 CuadroTexto"/>
          <p:cNvSpPr txBox="1"/>
          <p:nvPr/>
        </p:nvSpPr>
        <p:spPr>
          <a:xfrm>
            <a:off x="4114797" y="3896505"/>
            <a:ext cx="4696691" cy="2246769"/>
          </a:xfrm>
          <a:prstGeom prst="rect">
            <a:avLst/>
          </a:prstGeom>
          <a:noFill/>
        </p:spPr>
        <p:txBody>
          <a:bodyPr wrap="square" rtlCol="0">
            <a:spAutoFit/>
          </a:bodyPr>
          <a:lstStyle/>
          <a:p>
            <a:pPr algn="ctr"/>
            <a:r>
              <a:rPr lang="es-CL" sz="1400" b="1" dirty="0">
                <a:solidFill>
                  <a:srgbClr val="595959"/>
                </a:solidFill>
              </a:rPr>
              <a:t>Dictamen N° </a:t>
            </a:r>
            <a:r>
              <a:rPr lang="es-CL" sz="1400" b="1" dirty="0" smtClean="0">
                <a:solidFill>
                  <a:srgbClr val="595959"/>
                </a:solidFill>
              </a:rPr>
              <a:t>62.960, </a:t>
            </a:r>
            <a:r>
              <a:rPr lang="es-CL" sz="1400" b="1" dirty="0">
                <a:solidFill>
                  <a:srgbClr val="595959"/>
                </a:solidFill>
              </a:rPr>
              <a:t>de </a:t>
            </a:r>
            <a:r>
              <a:rPr lang="es-CL" sz="1400" b="1" dirty="0" smtClean="0">
                <a:solidFill>
                  <a:srgbClr val="595959"/>
                </a:solidFill>
              </a:rPr>
              <a:t>2011. </a:t>
            </a:r>
            <a:endParaRPr lang="es-CL" sz="1400" b="1" dirty="0">
              <a:solidFill>
                <a:srgbClr val="595959"/>
              </a:solidFill>
            </a:endParaRPr>
          </a:p>
          <a:p>
            <a:pPr algn="just"/>
            <a:r>
              <a:rPr lang="es-CL" sz="1400" dirty="0" smtClean="0">
                <a:solidFill>
                  <a:srgbClr val="000000"/>
                </a:solidFill>
              </a:rPr>
              <a:t>Al </a:t>
            </a:r>
            <a:r>
              <a:rPr lang="es-CL" sz="1400" dirty="0">
                <a:solidFill>
                  <a:srgbClr val="000000"/>
                </a:solidFill>
              </a:rPr>
              <a:t>efecto, es necesario señalar que según consta de los referidos antecedentes, algunos de los vehículos fiscales siniestrados fueron guardados en los domicilios de los respectivos conductores, sin que se adjunte, la autorización de la jefatura correspondiente, no obstante que dicha situación debiera ser excepcional y transitoria, puesto que tales medios de transporte deben ser aparcados en recintos fiscales previamente </a:t>
            </a:r>
            <a:r>
              <a:rPr lang="es-CL" sz="1400" dirty="0" smtClean="0">
                <a:solidFill>
                  <a:srgbClr val="000000"/>
                </a:solidFill>
              </a:rPr>
              <a:t>determinados </a:t>
            </a:r>
            <a:r>
              <a:rPr lang="es-CL" sz="1400" dirty="0">
                <a:solidFill>
                  <a:srgbClr val="000000"/>
                </a:solidFill>
              </a:rPr>
              <a:t>por la autoridad respectiva.</a:t>
            </a:r>
          </a:p>
        </p:txBody>
      </p:sp>
      <p:sp>
        <p:nvSpPr>
          <p:cNvPr id="13" name="12 Flecha derecha"/>
          <p:cNvSpPr/>
          <p:nvPr/>
        </p:nvSpPr>
        <p:spPr>
          <a:xfrm>
            <a:off x="3087121" y="4347754"/>
            <a:ext cx="776288" cy="617537"/>
          </a:xfrm>
          <a:prstGeom prst="rightArrow">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s-ES" dirty="0">
              <a:solidFill>
                <a:prstClr val="white"/>
              </a:solidFill>
            </a:endParaRPr>
          </a:p>
        </p:txBody>
      </p:sp>
      <p:sp>
        <p:nvSpPr>
          <p:cNvPr id="15" name="14 Rectángulo"/>
          <p:cNvSpPr>
            <a:spLocks noChangeArrowheads="1"/>
          </p:cNvSpPr>
          <p:nvPr/>
        </p:nvSpPr>
        <p:spPr bwMode="auto">
          <a:xfrm>
            <a:off x="649403" y="4311865"/>
            <a:ext cx="25590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s-CL" sz="2000" dirty="0">
                <a:solidFill>
                  <a:srgbClr val="F79646"/>
                </a:solidFill>
              </a:rPr>
              <a:t>Lugar de guarda vehículos fiscales</a:t>
            </a:r>
            <a:endParaRPr lang="es-ES" sz="2000" dirty="0">
              <a:solidFill>
                <a:srgbClr val="F79646"/>
              </a:solidFill>
            </a:endParaRPr>
          </a:p>
        </p:txBody>
      </p:sp>
    </p:spTree>
    <p:extLst>
      <p:ext uri="{BB962C8B-B14F-4D97-AF65-F5344CB8AC3E}">
        <p14:creationId xmlns:p14="http://schemas.microsoft.com/office/powerpoint/2010/main" val="988374265"/>
      </p:ext>
    </p:extLst>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Line 3"/>
          <p:cNvSpPr>
            <a:spLocks noChangeShapeType="1"/>
          </p:cNvSpPr>
          <p:nvPr/>
        </p:nvSpPr>
        <p:spPr bwMode="auto">
          <a:xfrm>
            <a:off x="1182688" y="1839913"/>
            <a:ext cx="4752975" cy="0"/>
          </a:xfrm>
          <a:prstGeom prst="line">
            <a:avLst/>
          </a:prstGeom>
          <a:noFill/>
          <a:ln w="28575">
            <a:solidFill>
              <a:schemeClr val="accent6"/>
            </a:solidFill>
            <a:round/>
            <a:headEnd/>
            <a:tailEnd/>
          </a:ln>
        </p:spPr>
        <p:txBody>
          <a:bodyPr/>
          <a:lstStyle/>
          <a:p>
            <a:pPr>
              <a:defRPr/>
            </a:pPr>
            <a:endParaRPr lang="es-ES_tradnl" dirty="0">
              <a:solidFill>
                <a:prstClr val="black"/>
              </a:solidFill>
              <a:ea typeface="ＭＳ Ｐゴシック" charset="-128"/>
              <a:cs typeface="ＭＳ Ｐゴシック" charset="-128"/>
            </a:endParaRPr>
          </a:p>
        </p:txBody>
      </p:sp>
      <p:sp>
        <p:nvSpPr>
          <p:cNvPr id="19459" name="10 Rectángulo"/>
          <p:cNvSpPr>
            <a:spLocks noChangeArrowheads="1"/>
          </p:cNvSpPr>
          <p:nvPr/>
        </p:nvSpPr>
        <p:spPr bwMode="auto">
          <a:xfrm>
            <a:off x="447675" y="2298700"/>
            <a:ext cx="255905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s-CL" sz="2000" dirty="0">
                <a:solidFill>
                  <a:srgbClr val="F79646"/>
                </a:solidFill>
              </a:rPr>
              <a:t>Sobre procedencia de uso de vehículo fiscal desde y hacia domicilio de la jefatura del servicio pertinente</a:t>
            </a:r>
          </a:p>
        </p:txBody>
      </p:sp>
      <p:sp>
        <p:nvSpPr>
          <p:cNvPr id="19460" name="10 Rectángulo"/>
          <p:cNvSpPr>
            <a:spLocks noChangeArrowheads="1"/>
          </p:cNvSpPr>
          <p:nvPr/>
        </p:nvSpPr>
        <p:spPr bwMode="auto">
          <a:xfrm>
            <a:off x="3394075" y="2022475"/>
            <a:ext cx="5483225" cy="472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609600" indent="-609600" algn="ctr">
              <a:lnSpc>
                <a:spcPct val="80000"/>
              </a:lnSpc>
            </a:pPr>
            <a:r>
              <a:rPr lang="es-CL" sz="1400" dirty="0">
                <a:solidFill>
                  <a:srgbClr val="000000"/>
                </a:solidFill>
              </a:rPr>
              <a:t>	 </a:t>
            </a:r>
            <a:r>
              <a:rPr lang="es-CL" sz="1400" b="1" dirty="0">
                <a:solidFill>
                  <a:srgbClr val="595959"/>
                </a:solidFill>
              </a:rPr>
              <a:t>Dictamen N° 13.482, de 2012</a:t>
            </a:r>
            <a:endParaRPr lang="es-ES" sz="1400" b="1" dirty="0">
              <a:solidFill>
                <a:srgbClr val="595959"/>
              </a:solidFill>
            </a:endParaRPr>
          </a:p>
          <a:p>
            <a:pPr marL="609600" indent="-609600">
              <a:lnSpc>
                <a:spcPct val="80000"/>
              </a:lnSpc>
            </a:pPr>
            <a:endParaRPr lang="es-CL" sz="1400" dirty="0">
              <a:solidFill>
                <a:srgbClr val="000000"/>
              </a:solidFill>
            </a:endParaRPr>
          </a:p>
          <a:p>
            <a:pPr marL="609600" indent="-609600" algn="just">
              <a:lnSpc>
                <a:spcPct val="80000"/>
              </a:lnSpc>
            </a:pPr>
            <a:r>
              <a:rPr lang="es-CL" sz="1400" dirty="0">
                <a:solidFill>
                  <a:srgbClr val="000000"/>
                </a:solidFill>
              </a:rPr>
              <a:t>	</a:t>
            </a:r>
            <a:r>
              <a:rPr lang="es-CL" dirty="0">
                <a:solidFill>
                  <a:srgbClr val="000000"/>
                </a:solidFill>
              </a:rPr>
              <a:t>Los servidores públicos no deben usar dichos medios de movilización en labores particulares o ajenas a los cometidos de la respectiva entidad. 	</a:t>
            </a:r>
          </a:p>
          <a:p>
            <a:pPr marL="609600" indent="-609600">
              <a:lnSpc>
                <a:spcPct val="80000"/>
              </a:lnSpc>
            </a:pPr>
            <a:r>
              <a:rPr lang="es-CL" dirty="0">
                <a:solidFill>
                  <a:srgbClr val="000000"/>
                </a:solidFill>
              </a:rPr>
              <a:t>	</a:t>
            </a:r>
          </a:p>
          <a:p>
            <a:pPr marL="609600" indent="-609600">
              <a:lnSpc>
                <a:spcPct val="80000"/>
              </a:lnSpc>
            </a:pPr>
            <a:endParaRPr lang="es-CL" sz="1400" dirty="0">
              <a:solidFill>
                <a:srgbClr val="000000"/>
              </a:solidFill>
            </a:endParaRPr>
          </a:p>
          <a:p>
            <a:pPr marL="609600" indent="-609600">
              <a:lnSpc>
                <a:spcPct val="80000"/>
              </a:lnSpc>
            </a:pPr>
            <a:r>
              <a:rPr lang="es-CL" sz="1400" dirty="0">
                <a:solidFill>
                  <a:srgbClr val="000000"/>
                </a:solidFill>
              </a:rPr>
              <a:t>	</a:t>
            </a:r>
            <a:r>
              <a:rPr lang="es-CL" sz="2400" dirty="0">
                <a:solidFill>
                  <a:srgbClr val="595959"/>
                </a:solidFill>
              </a:rPr>
              <a:t>Sin embargo…</a:t>
            </a:r>
          </a:p>
          <a:p>
            <a:pPr marL="609600" indent="-609600">
              <a:lnSpc>
                <a:spcPct val="80000"/>
              </a:lnSpc>
            </a:pPr>
            <a:endParaRPr lang="es-CL" sz="1400" dirty="0">
              <a:solidFill>
                <a:srgbClr val="000000"/>
              </a:solidFill>
            </a:endParaRPr>
          </a:p>
          <a:p>
            <a:pPr marL="609600" indent="-609600" algn="just">
              <a:lnSpc>
                <a:spcPct val="80000"/>
              </a:lnSpc>
            </a:pPr>
            <a:r>
              <a:rPr lang="es-CL" sz="1400" dirty="0">
                <a:solidFill>
                  <a:srgbClr val="000000"/>
                </a:solidFill>
              </a:rPr>
              <a:t>	En el caso de la especie se trata del traslado del jefe del servicio al lugar en el que desarrolla las labores propias de su cargo y a su hogar una vez que finaliza la jornada destinada al cumplimiento de dichas tareas, es dable considerar que aquel transporte constituye un elemento indispensable que, ya sea en forma inmediata o mediata, contribuye al normal desarrollo de los cometidos que compete cumplir al Servicio, razón por la cual esta Entidad Fiscalizadora no advierte impedimento para que el vehículo institucional de que se trata sea empleado para los fines antes indicados.</a:t>
            </a:r>
          </a:p>
          <a:p>
            <a:pPr marL="609600" indent="-609600" algn="just">
              <a:lnSpc>
                <a:spcPct val="80000"/>
              </a:lnSpc>
            </a:pPr>
            <a:endParaRPr lang="es-ES" sz="1400" dirty="0">
              <a:solidFill>
                <a:srgbClr val="000000"/>
              </a:solidFill>
            </a:endParaRPr>
          </a:p>
          <a:p>
            <a:pPr marL="609600" indent="-609600">
              <a:lnSpc>
                <a:spcPct val="80000"/>
              </a:lnSpc>
            </a:pPr>
            <a:endParaRPr lang="es-ES" sz="1400" b="1" dirty="0">
              <a:solidFill>
                <a:srgbClr val="000000"/>
              </a:solidFill>
            </a:endParaRPr>
          </a:p>
          <a:p>
            <a:pPr marL="609600" indent="-609600">
              <a:lnSpc>
                <a:spcPct val="80000"/>
              </a:lnSpc>
            </a:pPr>
            <a:r>
              <a:rPr lang="es-ES" sz="1400" b="1" dirty="0">
                <a:solidFill>
                  <a:srgbClr val="000000"/>
                </a:solidFill>
              </a:rPr>
              <a:t>	 </a:t>
            </a:r>
            <a:endParaRPr lang="es-CL" sz="1400" dirty="0">
              <a:solidFill>
                <a:srgbClr val="000000"/>
              </a:solidFill>
            </a:endParaRPr>
          </a:p>
        </p:txBody>
      </p:sp>
      <p:pic>
        <p:nvPicPr>
          <p:cNvPr id="19461" name="14 Imagen" descr="investiga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43650" y="1031875"/>
            <a:ext cx="817563"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10 Flecha derecha"/>
          <p:cNvSpPr/>
          <p:nvPr/>
        </p:nvSpPr>
        <p:spPr>
          <a:xfrm>
            <a:off x="3201988" y="2913063"/>
            <a:ext cx="776287" cy="617537"/>
          </a:xfrm>
          <a:prstGeom prst="rightArrow">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s-ES" dirty="0">
              <a:solidFill>
                <a:prstClr val="white"/>
              </a:solidFill>
            </a:endParaRPr>
          </a:p>
        </p:txBody>
      </p:sp>
      <p:sp>
        <p:nvSpPr>
          <p:cNvPr id="19463" name="Text Box 2"/>
          <p:cNvSpPr txBox="1">
            <a:spLocks noChangeArrowheads="1"/>
          </p:cNvSpPr>
          <p:nvPr/>
        </p:nvSpPr>
        <p:spPr bwMode="auto">
          <a:xfrm>
            <a:off x="1182688" y="1382713"/>
            <a:ext cx="576421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s-CL" sz="2400" b="1" dirty="0">
                <a:solidFill>
                  <a:srgbClr val="646464"/>
                </a:solidFill>
                <a:cs typeface="Arial" charset="0"/>
              </a:rPr>
              <a:t>Algo de JURISPRUDENCIA de la CGR </a:t>
            </a: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14 Imagen" descr="investiga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43650" y="1031875"/>
            <a:ext cx="817563"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Line 3"/>
          <p:cNvSpPr>
            <a:spLocks noChangeShapeType="1"/>
          </p:cNvSpPr>
          <p:nvPr/>
        </p:nvSpPr>
        <p:spPr bwMode="auto">
          <a:xfrm>
            <a:off x="1182688" y="1839913"/>
            <a:ext cx="4752975" cy="0"/>
          </a:xfrm>
          <a:prstGeom prst="line">
            <a:avLst/>
          </a:prstGeom>
          <a:noFill/>
          <a:ln w="28575">
            <a:solidFill>
              <a:schemeClr val="accent6"/>
            </a:solidFill>
            <a:round/>
            <a:headEnd/>
            <a:tailEnd/>
          </a:ln>
        </p:spPr>
        <p:txBody>
          <a:bodyPr/>
          <a:lstStyle/>
          <a:p>
            <a:pPr>
              <a:defRPr/>
            </a:pPr>
            <a:endParaRPr lang="es-ES_tradnl" dirty="0">
              <a:solidFill>
                <a:prstClr val="black"/>
              </a:solidFill>
              <a:ea typeface="ＭＳ Ｐゴシック" charset="-128"/>
              <a:cs typeface="ＭＳ Ｐゴシック" charset="-128"/>
            </a:endParaRPr>
          </a:p>
        </p:txBody>
      </p:sp>
      <p:sp>
        <p:nvSpPr>
          <p:cNvPr id="20484" name="10 Rectángulo"/>
          <p:cNvSpPr>
            <a:spLocks noChangeArrowheads="1"/>
          </p:cNvSpPr>
          <p:nvPr/>
        </p:nvSpPr>
        <p:spPr bwMode="auto">
          <a:xfrm>
            <a:off x="447675" y="2298700"/>
            <a:ext cx="2559050"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s-CL" sz="2000" dirty="0" smtClean="0">
                <a:solidFill>
                  <a:srgbClr val="F79646"/>
                </a:solidFill>
              </a:rPr>
              <a:t>¿</a:t>
            </a:r>
            <a:r>
              <a:rPr lang="es-CL" sz="2000" dirty="0">
                <a:solidFill>
                  <a:srgbClr val="F79646"/>
                </a:solidFill>
              </a:rPr>
              <a:t>U</a:t>
            </a:r>
            <a:r>
              <a:rPr lang="es-CL" sz="2000" dirty="0" smtClean="0">
                <a:solidFill>
                  <a:srgbClr val="F79646"/>
                </a:solidFill>
              </a:rPr>
              <a:t>so </a:t>
            </a:r>
            <a:r>
              <a:rPr lang="es-CL" sz="2000" dirty="0">
                <a:solidFill>
                  <a:srgbClr val="F79646"/>
                </a:solidFill>
              </a:rPr>
              <a:t>indebido de una retroexcavadora constituye una infracción al DL 799?</a:t>
            </a:r>
          </a:p>
        </p:txBody>
      </p:sp>
      <p:sp>
        <p:nvSpPr>
          <p:cNvPr id="20485" name="10 Rectángulo"/>
          <p:cNvSpPr>
            <a:spLocks noChangeArrowheads="1"/>
          </p:cNvSpPr>
          <p:nvPr/>
        </p:nvSpPr>
        <p:spPr bwMode="auto">
          <a:xfrm>
            <a:off x="3505881" y="1858740"/>
            <a:ext cx="4821238" cy="2634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s-CL" sz="1400" b="1" dirty="0" smtClean="0"/>
              <a:t>Dictamen N°53.254 de 2009</a:t>
            </a:r>
            <a:endParaRPr lang="es-CL" sz="1400" dirty="0"/>
          </a:p>
          <a:p>
            <a:pPr algn="just"/>
            <a:r>
              <a:rPr lang="es-CL" sz="1400" dirty="0" smtClean="0"/>
              <a:t>La </a:t>
            </a:r>
            <a:r>
              <a:rPr lang="es-CL" sz="1400" dirty="0"/>
              <a:t>ley </a:t>
            </a:r>
            <a:r>
              <a:rPr lang="es-CL" sz="1400" dirty="0" smtClean="0"/>
              <a:t>N°18.440 introdujo </a:t>
            </a:r>
            <a:r>
              <a:rPr lang="es-CL" sz="1400" dirty="0"/>
              <a:t>modificaciones </a:t>
            </a:r>
            <a:r>
              <a:rPr lang="es-CL" sz="1400" dirty="0" smtClean="0"/>
              <a:t>al DL N°3.063</a:t>
            </a:r>
            <a:r>
              <a:rPr lang="es-CL" sz="1400" dirty="0"/>
              <a:t>, de 1979, sobre Rentas </a:t>
            </a:r>
            <a:r>
              <a:rPr lang="es-CL" sz="1400" dirty="0" smtClean="0"/>
              <a:t>Municipales, e incluyó </a:t>
            </a:r>
            <a:r>
              <a:rPr lang="es-CL" sz="1400" dirty="0"/>
              <a:t>a las retroexcavadoras entre los vehículos que debían pagar permiso de circulación cuando transitaren por caminos, calles y vías públicas en </a:t>
            </a:r>
            <a:r>
              <a:rPr lang="es-CL" sz="1400" dirty="0" smtClean="0"/>
              <a:t>general y por tanto, </a:t>
            </a:r>
            <a:r>
              <a:rPr lang="es-CL" sz="1400" dirty="0"/>
              <a:t>han de considerarse vehículos para los efectos </a:t>
            </a:r>
            <a:r>
              <a:rPr lang="es-CL" sz="1400" dirty="0" smtClean="0"/>
              <a:t>del </a:t>
            </a:r>
            <a:r>
              <a:rPr lang="es-CL" sz="1400" dirty="0"/>
              <a:t>decreto ley N° 799, de </a:t>
            </a:r>
            <a:r>
              <a:rPr lang="es-CL" sz="1400" dirty="0" smtClean="0"/>
              <a:t>1974, y por tanto, </a:t>
            </a:r>
            <a:r>
              <a:rPr lang="es-CL" sz="1400" dirty="0"/>
              <a:t>el uso como la conducción de aquellos vehículos sólo pueden ser efectuados por funcionarios públicos del respectivo </a:t>
            </a:r>
            <a:r>
              <a:rPr lang="es-CL" sz="1400" dirty="0" smtClean="0"/>
              <a:t>servicio, calidad que no tiene el personal contratado a honorarios. </a:t>
            </a:r>
            <a:endParaRPr lang="es-CL" sz="1400" dirty="0"/>
          </a:p>
          <a:p>
            <a:pPr marL="609600" indent="-609600">
              <a:lnSpc>
                <a:spcPct val="80000"/>
              </a:lnSpc>
            </a:pPr>
            <a:endParaRPr lang="es-CL" sz="1400" dirty="0">
              <a:solidFill>
                <a:srgbClr val="646464"/>
              </a:solidFill>
            </a:endParaRPr>
          </a:p>
        </p:txBody>
      </p:sp>
      <p:sp>
        <p:nvSpPr>
          <p:cNvPr id="20486" name="10 Rectángulo"/>
          <p:cNvSpPr>
            <a:spLocks noChangeArrowheads="1"/>
          </p:cNvSpPr>
          <p:nvPr/>
        </p:nvSpPr>
        <p:spPr bwMode="auto">
          <a:xfrm>
            <a:off x="600075" y="4641850"/>
            <a:ext cx="2273754"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s-CL" sz="2000" dirty="0">
                <a:solidFill>
                  <a:srgbClr val="F79646"/>
                </a:solidFill>
              </a:rPr>
              <a:t>Accidente de tránsito  en cometido </a:t>
            </a:r>
            <a:r>
              <a:rPr lang="es-CL" sz="2000" dirty="0" smtClean="0">
                <a:solidFill>
                  <a:srgbClr val="F79646"/>
                </a:solidFill>
              </a:rPr>
              <a:t>funcionario</a:t>
            </a:r>
            <a:endParaRPr lang="es-CL" sz="2000" dirty="0">
              <a:solidFill>
                <a:srgbClr val="F79646"/>
              </a:solidFill>
            </a:endParaRPr>
          </a:p>
        </p:txBody>
      </p:sp>
      <p:sp>
        <p:nvSpPr>
          <p:cNvPr id="20487" name="10 Rectángulo"/>
          <p:cNvSpPr>
            <a:spLocks noChangeArrowheads="1"/>
          </p:cNvSpPr>
          <p:nvPr/>
        </p:nvSpPr>
        <p:spPr bwMode="auto">
          <a:xfrm>
            <a:off x="3211284" y="4493307"/>
            <a:ext cx="4789263" cy="2160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609600" indent="-609600" algn="ctr">
              <a:lnSpc>
                <a:spcPct val="80000"/>
              </a:lnSpc>
            </a:pPr>
            <a:r>
              <a:rPr lang="es-CL" sz="1400" dirty="0">
                <a:solidFill>
                  <a:srgbClr val="000000"/>
                </a:solidFill>
              </a:rPr>
              <a:t>	</a:t>
            </a:r>
            <a:r>
              <a:rPr lang="es-CL" sz="1400" b="1" dirty="0"/>
              <a:t>Dictamen N° 56.842, de 2008</a:t>
            </a:r>
            <a:endParaRPr lang="es-ES" sz="1400" b="1" dirty="0"/>
          </a:p>
          <a:p>
            <a:pPr marL="609600" indent="-609600">
              <a:lnSpc>
                <a:spcPct val="80000"/>
              </a:lnSpc>
            </a:pPr>
            <a:endParaRPr lang="es-CL" sz="1400" dirty="0"/>
          </a:p>
          <a:p>
            <a:pPr marL="609600" indent="-609600" algn="just">
              <a:lnSpc>
                <a:spcPct val="80000"/>
              </a:lnSpc>
            </a:pPr>
            <a:r>
              <a:rPr lang="es-CL" sz="1400" dirty="0" smtClean="0"/>
              <a:t>	Accidente </a:t>
            </a:r>
            <a:r>
              <a:rPr lang="es-CL" sz="1400" dirty="0"/>
              <a:t>de tránsito de funcionario en </a:t>
            </a:r>
            <a:r>
              <a:rPr lang="es-CL" sz="1400" dirty="0" smtClean="0"/>
              <a:t>vehículo municipal </a:t>
            </a:r>
            <a:r>
              <a:rPr lang="es-CL" sz="1400" dirty="0"/>
              <a:t>que manejaba, previamente autorizado, en cumplimiento de cometido funcionario, no constituye infracción a normativa sobre uso y circulación de vehículos estatales, según decreto ley 799/74. Municipio debe determinar la procedencia de iniciar un procedimiento disciplinario, sin desmedro de adoptar las medidas tendientes a resarcir el daño ocasionado al vehículo.</a:t>
            </a:r>
          </a:p>
        </p:txBody>
      </p:sp>
      <p:sp>
        <p:nvSpPr>
          <p:cNvPr id="20488" name="Text Box 2"/>
          <p:cNvSpPr txBox="1">
            <a:spLocks noChangeArrowheads="1"/>
          </p:cNvSpPr>
          <p:nvPr/>
        </p:nvSpPr>
        <p:spPr bwMode="auto">
          <a:xfrm>
            <a:off x="1182688" y="1382713"/>
            <a:ext cx="576421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s-CL" sz="2400" b="1" dirty="0">
                <a:solidFill>
                  <a:srgbClr val="646464"/>
                </a:solidFill>
                <a:cs typeface="Arial" charset="0"/>
              </a:rPr>
              <a:t>Algo de JURISPRUDENCIA de la CGR </a:t>
            </a:r>
          </a:p>
        </p:txBody>
      </p:sp>
      <p:sp>
        <p:nvSpPr>
          <p:cNvPr id="14" name="13 Flecha derecha"/>
          <p:cNvSpPr/>
          <p:nvPr/>
        </p:nvSpPr>
        <p:spPr>
          <a:xfrm>
            <a:off x="2610872" y="2938575"/>
            <a:ext cx="776287" cy="617537"/>
          </a:xfrm>
          <a:prstGeom prst="rightArrow">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s-ES" dirty="0">
              <a:solidFill>
                <a:prstClr val="white"/>
              </a:solidFill>
            </a:endParaRPr>
          </a:p>
        </p:txBody>
      </p:sp>
      <p:sp>
        <p:nvSpPr>
          <p:cNvPr id="15" name="14 Flecha derecha"/>
          <p:cNvSpPr/>
          <p:nvPr/>
        </p:nvSpPr>
        <p:spPr>
          <a:xfrm>
            <a:off x="2642848" y="4994800"/>
            <a:ext cx="776287" cy="617538"/>
          </a:xfrm>
          <a:prstGeom prst="rightArrow">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s-ES" dirty="0">
              <a:solidFill>
                <a:prstClr val="white"/>
              </a:solidFill>
            </a:endParaRP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Line 3"/>
          <p:cNvSpPr>
            <a:spLocks noChangeShapeType="1"/>
          </p:cNvSpPr>
          <p:nvPr/>
        </p:nvSpPr>
        <p:spPr bwMode="auto">
          <a:xfrm>
            <a:off x="1182688" y="1839913"/>
            <a:ext cx="4752975" cy="0"/>
          </a:xfrm>
          <a:prstGeom prst="line">
            <a:avLst/>
          </a:prstGeom>
          <a:noFill/>
          <a:ln w="28575">
            <a:solidFill>
              <a:schemeClr val="accent6"/>
            </a:solidFill>
            <a:round/>
            <a:headEnd/>
            <a:tailEnd/>
          </a:ln>
        </p:spPr>
        <p:txBody>
          <a:bodyPr/>
          <a:lstStyle/>
          <a:p>
            <a:pPr>
              <a:defRPr/>
            </a:pPr>
            <a:endParaRPr lang="es-ES_tradnl" dirty="0">
              <a:solidFill>
                <a:prstClr val="black"/>
              </a:solidFill>
              <a:ea typeface="ＭＳ Ｐゴシック" charset="-128"/>
              <a:cs typeface="ＭＳ Ｐゴシック" charset="-128"/>
            </a:endParaRPr>
          </a:p>
        </p:txBody>
      </p:sp>
      <p:sp>
        <p:nvSpPr>
          <p:cNvPr id="21507" name="10 Rectángulo"/>
          <p:cNvSpPr>
            <a:spLocks noChangeArrowheads="1"/>
          </p:cNvSpPr>
          <p:nvPr/>
        </p:nvSpPr>
        <p:spPr bwMode="auto">
          <a:xfrm>
            <a:off x="642938" y="2519363"/>
            <a:ext cx="255905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s-CL" sz="2000" dirty="0">
                <a:solidFill>
                  <a:srgbClr val="F79646"/>
                </a:solidFill>
              </a:rPr>
              <a:t>Conducción personal a honorarios</a:t>
            </a:r>
          </a:p>
        </p:txBody>
      </p:sp>
      <p:sp>
        <p:nvSpPr>
          <p:cNvPr id="21508" name="10 Rectángulo"/>
          <p:cNvSpPr>
            <a:spLocks noChangeArrowheads="1"/>
          </p:cNvSpPr>
          <p:nvPr/>
        </p:nvSpPr>
        <p:spPr bwMode="auto">
          <a:xfrm>
            <a:off x="3544888" y="2008907"/>
            <a:ext cx="5070475" cy="188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609600" indent="-609600" algn="ctr">
              <a:lnSpc>
                <a:spcPct val="80000"/>
              </a:lnSpc>
            </a:pPr>
            <a:r>
              <a:rPr lang="es-CL" sz="1400" dirty="0">
                <a:solidFill>
                  <a:srgbClr val="000000"/>
                </a:solidFill>
              </a:rPr>
              <a:t>	</a:t>
            </a:r>
            <a:r>
              <a:rPr lang="es-CL" sz="1400" b="1" dirty="0">
                <a:solidFill>
                  <a:srgbClr val="000000"/>
                </a:solidFill>
              </a:rPr>
              <a:t> </a:t>
            </a:r>
            <a:r>
              <a:rPr lang="es-CL" sz="1400" b="1" dirty="0">
                <a:solidFill>
                  <a:srgbClr val="595959"/>
                </a:solidFill>
              </a:rPr>
              <a:t>Dictamen N° 46.248, de 2004</a:t>
            </a:r>
          </a:p>
          <a:p>
            <a:pPr marL="609600" indent="-609600">
              <a:lnSpc>
                <a:spcPct val="80000"/>
              </a:lnSpc>
            </a:pPr>
            <a:endParaRPr lang="es-CL" sz="1400" dirty="0">
              <a:solidFill>
                <a:srgbClr val="000000"/>
              </a:solidFill>
            </a:endParaRPr>
          </a:p>
          <a:p>
            <a:pPr marL="609600" indent="-609600" algn="just">
              <a:lnSpc>
                <a:spcPct val="80000"/>
              </a:lnSpc>
            </a:pPr>
            <a:r>
              <a:rPr lang="es-CL" sz="1400" dirty="0">
                <a:solidFill>
                  <a:srgbClr val="000000"/>
                </a:solidFill>
              </a:rPr>
              <a:t>	</a:t>
            </a:r>
            <a:r>
              <a:rPr lang="es-CL" sz="1300" dirty="0"/>
              <a:t>Las personas contratadas a honorarios no pueden conducir vehículos estatales, salvo que una norma de rango legal se los permita, dado que conforme art/2 del dl 799/74, </a:t>
            </a:r>
            <a:r>
              <a:rPr lang="es-CL" sz="1300" dirty="0" smtClean="0"/>
              <a:t>sólo </a:t>
            </a:r>
            <a:r>
              <a:rPr lang="es-CL" sz="1300" dirty="0"/>
              <a:t>tendrán derecho a usar los vehículos para el desempeño de las funciones inherentes a sus cargos, los funcionarios de los servicios públicos, por lo que tanto la conducción como el uso de esos bienes </a:t>
            </a:r>
            <a:r>
              <a:rPr lang="es-CL" sz="1300" dirty="0" smtClean="0"/>
              <a:t>sólo </a:t>
            </a:r>
            <a:r>
              <a:rPr lang="es-CL" sz="1300" dirty="0"/>
              <a:t>puede corresponder a quienes tengan la calidad de funcionarios de las respectivas entidades.</a:t>
            </a:r>
            <a:endParaRPr lang="es-CL" sz="1400" dirty="0">
              <a:solidFill>
                <a:srgbClr val="000000"/>
              </a:solidFill>
            </a:endParaRPr>
          </a:p>
        </p:txBody>
      </p:sp>
      <p:sp>
        <p:nvSpPr>
          <p:cNvPr id="21509" name="14 Rectángulo"/>
          <p:cNvSpPr>
            <a:spLocks noChangeArrowheads="1"/>
          </p:cNvSpPr>
          <p:nvPr/>
        </p:nvSpPr>
        <p:spPr bwMode="auto">
          <a:xfrm>
            <a:off x="642938" y="4295775"/>
            <a:ext cx="255905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s-CL" sz="2000" dirty="0" smtClean="0">
                <a:solidFill>
                  <a:srgbClr val="F79646"/>
                </a:solidFill>
              </a:rPr>
              <a:t>Restricción del uso de recursos públicos en actividades políticas</a:t>
            </a:r>
            <a:endParaRPr lang="es-ES" sz="2000" dirty="0">
              <a:solidFill>
                <a:srgbClr val="F79646"/>
              </a:solidFill>
            </a:endParaRPr>
          </a:p>
        </p:txBody>
      </p:sp>
      <p:sp>
        <p:nvSpPr>
          <p:cNvPr id="21510" name="16 Rectángulo"/>
          <p:cNvSpPr>
            <a:spLocks noChangeArrowheads="1"/>
          </p:cNvSpPr>
          <p:nvPr/>
        </p:nvSpPr>
        <p:spPr bwMode="auto">
          <a:xfrm>
            <a:off x="3374231" y="3732067"/>
            <a:ext cx="5411787" cy="2468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609600" indent="-609600">
              <a:lnSpc>
                <a:spcPct val="80000"/>
              </a:lnSpc>
            </a:pPr>
            <a:r>
              <a:rPr lang="es-CL" sz="1400" dirty="0">
                <a:solidFill>
                  <a:srgbClr val="000000"/>
                </a:solidFill>
              </a:rPr>
              <a:t>	</a:t>
            </a:r>
          </a:p>
          <a:p>
            <a:pPr marL="609600" indent="-609600" algn="ctr">
              <a:lnSpc>
                <a:spcPct val="80000"/>
              </a:lnSpc>
            </a:pPr>
            <a:r>
              <a:rPr lang="es-CL" sz="1400" b="1" dirty="0">
                <a:solidFill>
                  <a:srgbClr val="000000"/>
                </a:solidFill>
              </a:rPr>
              <a:t>	</a:t>
            </a:r>
            <a:r>
              <a:rPr lang="es-CL" sz="1400" b="1" dirty="0">
                <a:solidFill>
                  <a:srgbClr val="595959"/>
                </a:solidFill>
              </a:rPr>
              <a:t>Dictamen </a:t>
            </a:r>
            <a:r>
              <a:rPr lang="es-CL" sz="1400" b="1" dirty="0" smtClean="0">
                <a:solidFill>
                  <a:srgbClr val="595959"/>
                </a:solidFill>
              </a:rPr>
              <a:t>N°42.410</a:t>
            </a:r>
            <a:r>
              <a:rPr lang="es-CL" sz="1400" b="1" dirty="0">
                <a:solidFill>
                  <a:srgbClr val="595959"/>
                </a:solidFill>
              </a:rPr>
              <a:t>, </a:t>
            </a:r>
            <a:r>
              <a:rPr lang="es-CL" sz="1400" b="1" dirty="0" smtClean="0">
                <a:solidFill>
                  <a:srgbClr val="595959"/>
                </a:solidFill>
              </a:rPr>
              <a:t>de 2013</a:t>
            </a:r>
          </a:p>
          <a:p>
            <a:pPr marL="609600" indent="-609600">
              <a:lnSpc>
                <a:spcPct val="80000"/>
              </a:lnSpc>
            </a:pPr>
            <a:endParaRPr lang="es-CL" sz="1400" b="1" dirty="0">
              <a:solidFill>
                <a:srgbClr val="595959"/>
              </a:solidFill>
            </a:endParaRPr>
          </a:p>
          <a:p>
            <a:pPr marL="609600" indent="-609600" algn="just">
              <a:lnSpc>
                <a:spcPct val="80000"/>
              </a:lnSpc>
            </a:pPr>
            <a:r>
              <a:rPr lang="es-CL" sz="1400" dirty="0">
                <a:solidFill>
                  <a:srgbClr val="FF0000"/>
                </a:solidFill>
              </a:rPr>
              <a:t>      	</a:t>
            </a:r>
            <a:r>
              <a:rPr lang="es-CL" sz="1400" dirty="0" smtClean="0"/>
              <a:t>Existe la prohibición absoluta de usar los vehículos estatales en cometidos particulares o ajenos al órgano o servicio al cual pertenecen, como son las actividades de carácter político contingente, ya sea en días hábiles o inhábiles, siendo útil agregar que dicha prohibición no admite excepciones de ninguna especie y afecta a todos los servidores que emplean vehículos sujetos a citado decreto ley.</a:t>
            </a:r>
          </a:p>
          <a:p>
            <a:pPr marL="609600" indent="-609600" algn="just">
              <a:lnSpc>
                <a:spcPct val="80000"/>
              </a:lnSpc>
            </a:pPr>
            <a:r>
              <a:rPr lang="es-CL" sz="1300" dirty="0" smtClean="0"/>
              <a:t>             A su vez, es dable agregar, que quienes se encuentren gozando de un permiso administrativo, feriado o licencia médica quedan también afectos a las anotadas obligaciones </a:t>
            </a:r>
            <a:r>
              <a:rPr lang="es-CL" sz="1300" dirty="0"/>
              <a:t>.</a:t>
            </a:r>
            <a:endParaRPr lang="es-ES" sz="1400" dirty="0"/>
          </a:p>
        </p:txBody>
      </p:sp>
      <p:pic>
        <p:nvPicPr>
          <p:cNvPr id="21511" name="14 Imagen" descr="investigar.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43650" y="1046163"/>
            <a:ext cx="817563"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11 Flecha derecha"/>
          <p:cNvSpPr/>
          <p:nvPr/>
        </p:nvSpPr>
        <p:spPr>
          <a:xfrm>
            <a:off x="3201988" y="2605088"/>
            <a:ext cx="776287" cy="617537"/>
          </a:xfrm>
          <a:prstGeom prst="rightArrow">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s-ES" dirty="0">
              <a:solidFill>
                <a:prstClr val="white"/>
              </a:solidFill>
            </a:endParaRPr>
          </a:p>
        </p:txBody>
      </p:sp>
      <p:sp>
        <p:nvSpPr>
          <p:cNvPr id="13" name="12 Flecha derecha"/>
          <p:cNvSpPr/>
          <p:nvPr/>
        </p:nvSpPr>
        <p:spPr>
          <a:xfrm>
            <a:off x="3201988" y="4295775"/>
            <a:ext cx="776287" cy="617538"/>
          </a:xfrm>
          <a:prstGeom prst="rightArrow">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s-ES" dirty="0">
              <a:solidFill>
                <a:prstClr val="white"/>
              </a:solidFill>
            </a:endParaRPr>
          </a:p>
        </p:txBody>
      </p:sp>
      <p:sp>
        <p:nvSpPr>
          <p:cNvPr id="21514" name="Text Box 2"/>
          <p:cNvSpPr txBox="1">
            <a:spLocks noChangeArrowheads="1"/>
          </p:cNvSpPr>
          <p:nvPr/>
        </p:nvSpPr>
        <p:spPr bwMode="auto">
          <a:xfrm>
            <a:off x="1182688" y="1382713"/>
            <a:ext cx="576421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s-CL" sz="2400" b="1" dirty="0">
                <a:solidFill>
                  <a:srgbClr val="646464"/>
                </a:solidFill>
                <a:cs typeface="Arial" charset="0"/>
              </a:rPr>
              <a:t>Algo de JURISPRUDENCIA de la CGR </a:t>
            </a:r>
          </a:p>
        </p:txBody>
      </p:sp>
    </p:spTree>
    <p:extLst>
      <p:ext uri="{BB962C8B-B14F-4D97-AF65-F5344CB8AC3E}">
        <p14:creationId xmlns:p14="http://schemas.microsoft.com/office/powerpoint/2010/main" val="2195076067"/>
      </p:ext>
    </p:extLst>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Line 3"/>
          <p:cNvSpPr>
            <a:spLocks noChangeShapeType="1"/>
          </p:cNvSpPr>
          <p:nvPr/>
        </p:nvSpPr>
        <p:spPr bwMode="auto">
          <a:xfrm>
            <a:off x="1182688" y="1839913"/>
            <a:ext cx="4752975" cy="0"/>
          </a:xfrm>
          <a:prstGeom prst="line">
            <a:avLst/>
          </a:prstGeom>
          <a:noFill/>
          <a:ln w="28575">
            <a:solidFill>
              <a:schemeClr val="accent6"/>
            </a:solidFill>
            <a:round/>
            <a:headEnd/>
            <a:tailEnd/>
          </a:ln>
        </p:spPr>
        <p:txBody>
          <a:bodyPr/>
          <a:lstStyle/>
          <a:p>
            <a:pPr>
              <a:defRPr/>
            </a:pPr>
            <a:endParaRPr lang="es-ES_tradnl" dirty="0">
              <a:solidFill>
                <a:prstClr val="black"/>
              </a:solidFill>
              <a:ea typeface="ＭＳ Ｐゴシック" charset="-128"/>
              <a:cs typeface="ＭＳ Ｐゴシック" charset="-128"/>
            </a:endParaRPr>
          </a:p>
        </p:txBody>
      </p:sp>
      <p:sp>
        <p:nvSpPr>
          <p:cNvPr id="23555" name="10 Rectángulo"/>
          <p:cNvSpPr>
            <a:spLocks noChangeArrowheads="1"/>
          </p:cNvSpPr>
          <p:nvPr/>
        </p:nvSpPr>
        <p:spPr bwMode="auto">
          <a:xfrm>
            <a:off x="642938" y="2519363"/>
            <a:ext cx="25590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s-CL" sz="2000" dirty="0" smtClean="0">
                <a:solidFill>
                  <a:srgbClr val="F79646"/>
                </a:solidFill>
              </a:rPr>
              <a:t>Utilización bus para un fin distinto</a:t>
            </a:r>
            <a:endParaRPr lang="es-CL" sz="2000" dirty="0">
              <a:solidFill>
                <a:srgbClr val="F79646"/>
              </a:solidFill>
            </a:endParaRPr>
          </a:p>
        </p:txBody>
      </p:sp>
      <p:sp>
        <p:nvSpPr>
          <p:cNvPr id="26628" name="10 Rectángulo"/>
          <p:cNvSpPr>
            <a:spLocks noChangeArrowheads="1"/>
          </p:cNvSpPr>
          <p:nvPr/>
        </p:nvSpPr>
        <p:spPr bwMode="auto">
          <a:xfrm>
            <a:off x="3559175" y="2305659"/>
            <a:ext cx="5070475" cy="3958007"/>
          </a:xfrm>
          <a:prstGeom prst="rect">
            <a:avLst/>
          </a:prstGeom>
          <a:noFill/>
          <a:ln w="9525">
            <a:noFill/>
            <a:miter lim="800000"/>
            <a:headEnd/>
            <a:tailEnd/>
          </a:ln>
        </p:spPr>
        <p:txBody>
          <a:bodyPr>
            <a:spAutoFit/>
          </a:bodyPr>
          <a:lstStyle/>
          <a:p>
            <a:pPr marL="609600" indent="-609600">
              <a:lnSpc>
                <a:spcPct val="80000"/>
              </a:lnSpc>
              <a:defRPr/>
            </a:pPr>
            <a:r>
              <a:rPr lang="es-CL" sz="1400" dirty="0">
                <a:solidFill>
                  <a:srgbClr val="000000"/>
                </a:solidFill>
              </a:rPr>
              <a:t>	</a:t>
            </a:r>
            <a:r>
              <a:rPr lang="es-CL" sz="1400" b="1" dirty="0" smtClean="0">
                <a:solidFill>
                  <a:srgbClr val="000000"/>
                </a:solidFill>
              </a:rPr>
              <a:t> </a:t>
            </a:r>
            <a:r>
              <a:rPr lang="es-CL" sz="1400" b="1" dirty="0" smtClean="0">
                <a:solidFill>
                  <a:srgbClr val="595959"/>
                </a:solidFill>
              </a:rPr>
              <a:t>Dictamen N° 17.052, de 2009</a:t>
            </a:r>
          </a:p>
          <a:p>
            <a:pPr marL="609600" indent="-609600">
              <a:lnSpc>
                <a:spcPct val="80000"/>
              </a:lnSpc>
              <a:defRPr/>
            </a:pPr>
            <a:endParaRPr lang="es-CL" sz="1400" dirty="0" smtClean="0">
              <a:solidFill>
                <a:srgbClr val="000000"/>
              </a:solidFill>
            </a:endParaRPr>
          </a:p>
          <a:p>
            <a:pPr algn="just">
              <a:defRPr/>
            </a:pPr>
            <a:r>
              <a:rPr lang="es-CL" sz="1300" dirty="0" smtClean="0"/>
              <a:t>“Es posible sostener que resulta procedente que el alcalde, en ejercicio de las atribuciones que le competen como administrador de los bienes municipales autorice en </a:t>
            </a:r>
            <a:r>
              <a:rPr lang="es-CL" sz="1300" b="1" dirty="0" smtClean="0"/>
              <a:t>forma excepcional </a:t>
            </a:r>
            <a:r>
              <a:rPr lang="es-CL" sz="1300" dirty="0" smtClean="0"/>
              <a:t>la utilización de los vehículos de que se trata, para el cumplimiento de la función municipal de asistencia social por la que se consulta de manera específica en esta oportunidad”</a:t>
            </a:r>
          </a:p>
          <a:p>
            <a:pPr algn="just">
              <a:defRPr/>
            </a:pPr>
            <a:endParaRPr lang="es-CL" sz="1300" dirty="0" smtClean="0"/>
          </a:p>
          <a:p>
            <a:pPr algn="just">
              <a:defRPr/>
            </a:pPr>
            <a:r>
              <a:rPr lang="es-CL" sz="1300" b="1" dirty="0" smtClean="0"/>
              <a:t>NOTA: </a:t>
            </a:r>
            <a:r>
              <a:rPr lang="es-CL" sz="1300" dirty="0" smtClean="0"/>
              <a:t>Funciones relacionadas con la asistencia social, esto es, aquélla tendiente a procurar los medios indispensables para paliar las dificultades de las personas que carecen de los elementos fundamentales para subsistir, es decir, que se encuentran en estado de indigencia o de necesidad manifiesta (aplica criterio contenido en el dictamen N° 19.892, de 2007, entre otros).</a:t>
            </a:r>
          </a:p>
          <a:p>
            <a:pPr algn="just">
              <a:defRPr/>
            </a:pPr>
            <a:r>
              <a:rPr lang="es-CL" sz="1300" dirty="0" smtClean="0"/>
              <a:t>Ej. bus dpto. educación para fines culturales en verano. Agrupación de ancianos visitan xx)</a:t>
            </a:r>
          </a:p>
          <a:p>
            <a:pPr algn="just">
              <a:defRPr/>
            </a:pPr>
            <a:endParaRPr lang="es-CL" sz="1300" dirty="0" smtClean="0"/>
          </a:p>
          <a:p>
            <a:pPr marL="609600" indent="-609600" algn="just">
              <a:lnSpc>
                <a:spcPct val="80000"/>
              </a:lnSpc>
              <a:defRPr/>
            </a:pPr>
            <a:endParaRPr lang="es-CL" sz="1300" dirty="0"/>
          </a:p>
          <a:p>
            <a:pPr marL="609600" indent="-609600" algn="just">
              <a:lnSpc>
                <a:spcPct val="80000"/>
              </a:lnSpc>
              <a:defRPr/>
            </a:pPr>
            <a:endParaRPr lang="es-CL" sz="1400" dirty="0">
              <a:solidFill>
                <a:srgbClr val="000000"/>
              </a:solidFill>
            </a:endParaRPr>
          </a:p>
        </p:txBody>
      </p:sp>
      <p:sp>
        <p:nvSpPr>
          <p:cNvPr id="12" name="11 Flecha derecha"/>
          <p:cNvSpPr/>
          <p:nvPr/>
        </p:nvSpPr>
        <p:spPr>
          <a:xfrm>
            <a:off x="1922463" y="3668713"/>
            <a:ext cx="776288" cy="615950"/>
          </a:xfrm>
          <a:prstGeom prst="rightArrow">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s-ES" dirty="0">
              <a:solidFill>
                <a:prstClr val="white"/>
              </a:solidFill>
            </a:endParaRPr>
          </a:p>
        </p:txBody>
      </p:sp>
      <p:sp>
        <p:nvSpPr>
          <p:cNvPr id="23559" name="Text Box 2"/>
          <p:cNvSpPr txBox="1">
            <a:spLocks noChangeArrowheads="1"/>
          </p:cNvSpPr>
          <p:nvPr/>
        </p:nvSpPr>
        <p:spPr bwMode="auto">
          <a:xfrm>
            <a:off x="1182688" y="1382713"/>
            <a:ext cx="576421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s-CL" sz="2400" b="1" dirty="0">
                <a:solidFill>
                  <a:srgbClr val="646464"/>
                </a:solidFill>
                <a:cs typeface="Arial" charset="0"/>
              </a:rPr>
              <a:t>Algo de JURISPRUDENCIA de la CGR </a:t>
            </a: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Line 3"/>
          <p:cNvSpPr>
            <a:spLocks noChangeShapeType="1"/>
          </p:cNvSpPr>
          <p:nvPr/>
        </p:nvSpPr>
        <p:spPr bwMode="auto">
          <a:xfrm>
            <a:off x="1764573" y="1611698"/>
            <a:ext cx="4752975" cy="0"/>
          </a:xfrm>
          <a:prstGeom prst="line">
            <a:avLst/>
          </a:prstGeom>
          <a:noFill/>
          <a:ln w="28575">
            <a:solidFill>
              <a:schemeClr val="accent6"/>
            </a:solidFill>
            <a:round/>
            <a:headEnd/>
            <a:tailEnd/>
          </a:ln>
        </p:spPr>
        <p:txBody>
          <a:bodyPr/>
          <a:lstStyle/>
          <a:p>
            <a:pPr>
              <a:defRPr/>
            </a:pPr>
            <a:endParaRPr lang="es-ES_tradnl" dirty="0">
              <a:solidFill>
                <a:prstClr val="black"/>
              </a:solidFill>
              <a:ea typeface="ＭＳ Ｐゴシック" charset="-128"/>
              <a:cs typeface="ＭＳ Ｐゴシック" charset="-128"/>
            </a:endParaRPr>
          </a:p>
        </p:txBody>
      </p:sp>
      <p:sp>
        <p:nvSpPr>
          <p:cNvPr id="26628" name="10 Rectángulo"/>
          <p:cNvSpPr>
            <a:spLocks noChangeArrowheads="1"/>
          </p:cNvSpPr>
          <p:nvPr/>
        </p:nvSpPr>
        <p:spPr bwMode="auto">
          <a:xfrm>
            <a:off x="957944" y="1767376"/>
            <a:ext cx="7260770" cy="4918269"/>
          </a:xfrm>
          <a:prstGeom prst="rect">
            <a:avLst/>
          </a:prstGeom>
          <a:noFill/>
          <a:ln w="9525">
            <a:noFill/>
            <a:miter lim="800000"/>
            <a:headEnd/>
            <a:tailEnd/>
          </a:ln>
        </p:spPr>
        <p:txBody>
          <a:bodyPr wrap="square">
            <a:spAutoFit/>
          </a:bodyPr>
          <a:lstStyle/>
          <a:p>
            <a:pPr marL="342900" indent="-342900" algn="just">
              <a:lnSpc>
                <a:spcPct val="80000"/>
              </a:lnSpc>
              <a:buAutoNum type="arabicParenR"/>
              <a:defRPr/>
            </a:pPr>
            <a:r>
              <a:rPr lang="es-CL" sz="1400" dirty="0" smtClean="0">
                <a:solidFill>
                  <a:srgbClr val="000000"/>
                </a:solidFill>
              </a:rPr>
              <a:t>Multa a jefe de servicio que autorizó, en vehículo institucional, traslados de equipos de amplificación a centro de eventos por celebración de fiestas de fin de año.</a:t>
            </a:r>
          </a:p>
          <a:p>
            <a:pPr marL="342900" indent="-342900" algn="just">
              <a:lnSpc>
                <a:spcPct val="80000"/>
              </a:lnSpc>
              <a:buAutoNum type="arabicParenR"/>
              <a:defRPr/>
            </a:pPr>
            <a:endParaRPr lang="es-CL" sz="1400" dirty="0" smtClean="0">
              <a:solidFill>
                <a:srgbClr val="000000"/>
              </a:solidFill>
            </a:endParaRPr>
          </a:p>
          <a:p>
            <a:pPr marL="342900" indent="-342900" algn="just">
              <a:lnSpc>
                <a:spcPct val="80000"/>
              </a:lnSpc>
              <a:buAutoNum type="arabicParenR"/>
              <a:defRPr/>
            </a:pPr>
            <a:r>
              <a:rPr lang="es-CL" sz="1400" dirty="0" smtClean="0">
                <a:solidFill>
                  <a:srgbClr val="000000"/>
                </a:solidFill>
              </a:rPr>
              <a:t>Funcionario que se desvió de ruta, para tramites personales, fue sancionado con multa.</a:t>
            </a:r>
          </a:p>
          <a:p>
            <a:pPr marL="342900" indent="-342900" algn="just">
              <a:lnSpc>
                <a:spcPct val="80000"/>
              </a:lnSpc>
              <a:buAutoNum type="arabicParenR"/>
              <a:defRPr/>
            </a:pPr>
            <a:endParaRPr lang="es-CL" sz="1400" dirty="0" smtClean="0">
              <a:solidFill>
                <a:srgbClr val="000000"/>
              </a:solidFill>
            </a:endParaRPr>
          </a:p>
          <a:p>
            <a:pPr marL="342900" indent="-342900" algn="just">
              <a:lnSpc>
                <a:spcPct val="80000"/>
              </a:lnSpc>
              <a:buAutoNum type="arabicParenR"/>
              <a:defRPr/>
            </a:pPr>
            <a:r>
              <a:rPr lang="es-CL" sz="1400" dirty="0" smtClean="0">
                <a:solidFill>
                  <a:srgbClr val="000000"/>
                </a:solidFill>
              </a:rPr>
              <a:t>Multa a jefatura que autorizó uso de maquinaria municipal en predio particular.</a:t>
            </a:r>
          </a:p>
          <a:p>
            <a:pPr marL="342900" indent="-342900" algn="just">
              <a:lnSpc>
                <a:spcPct val="80000"/>
              </a:lnSpc>
              <a:buAutoNum type="arabicParenR"/>
              <a:defRPr/>
            </a:pPr>
            <a:endParaRPr lang="es-CL" sz="1400" dirty="0" smtClean="0">
              <a:solidFill>
                <a:srgbClr val="000000"/>
              </a:solidFill>
            </a:endParaRPr>
          </a:p>
          <a:p>
            <a:pPr marL="342900" indent="-342900" algn="just">
              <a:lnSpc>
                <a:spcPct val="80000"/>
              </a:lnSpc>
              <a:buAutoNum type="arabicParenR"/>
              <a:defRPr/>
            </a:pPr>
            <a:r>
              <a:rPr lang="es-CL" sz="1400" dirty="0" smtClean="0">
                <a:solidFill>
                  <a:srgbClr val="000000"/>
                </a:solidFill>
              </a:rPr>
              <a:t>Seremi sancionado con multa por usar vehículo institucional para trasladarse diariamente a su domicilio en ciudad distinta en la que ejerce sus labores (destinación).</a:t>
            </a:r>
          </a:p>
          <a:p>
            <a:pPr marL="342900" indent="-342900" algn="just">
              <a:lnSpc>
                <a:spcPct val="80000"/>
              </a:lnSpc>
              <a:buAutoNum type="arabicParenR"/>
              <a:defRPr/>
            </a:pPr>
            <a:endParaRPr lang="es-CL" sz="1400" dirty="0" smtClean="0">
              <a:solidFill>
                <a:srgbClr val="000000"/>
              </a:solidFill>
            </a:endParaRPr>
          </a:p>
          <a:p>
            <a:pPr marL="342900" indent="-342900" algn="just">
              <a:lnSpc>
                <a:spcPct val="80000"/>
              </a:lnSpc>
              <a:buAutoNum type="arabicParenR"/>
              <a:defRPr/>
            </a:pPr>
            <a:r>
              <a:rPr lang="es-CL" sz="1400" dirty="0" smtClean="0">
                <a:solidFill>
                  <a:srgbClr val="000000"/>
                </a:solidFill>
              </a:rPr>
              <a:t>Multa a jefe provincial por aprovechar vehículo institucional para llevar sus hijos al colegio.</a:t>
            </a:r>
          </a:p>
          <a:p>
            <a:pPr marL="342900" indent="-342900" algn="just">
              <a:lnSpc>
                <a:spcPct val="80000"/>
              </a:lnSpc>
              <a:buAutoNum type="arabicParenR"/>
              <a:defRPr/>
            </a:pPr>
            <a:endParaRPr lang="es-CL" sz="1400" dirty="0" smtClean="0">
              <a:solidFill>
                <a:srgbClr val="000000"/>
              </a:solidFill>
            </a:endParaRPr>
          </a:p>
          <a:p>
            <a:pPr marL="342900" indent="-342900" algn="just">
              <a:lnSpc>
                <a:spcPct val="80000"/>
              </a:lnSpc>
              <a:buAutoNum type="arabicParenR"/>
              <a:defRPr/>
            </a:pPr>
            <a:r>
              <a:rPr lang="es-CL" sz="1400" dirty="0" smtClean="0">
                <a:solidFill>
                  <a:srgbClr val="000000"/>
                </a:solidFill>
              </a:rPr>
              <a:t>Multa a jefatura que autorizó uso de vehículo para trasladar a funcionarios municipales a un encuentro deportivo. </a:t>
            </a:r>
          </a:p>
          <a:p>
            <a:pPr marL="342900" indent="-342900" algn="just">
              <a:lnSpc>
                <a:spcPct val="80000"/>
              </a:lnSpc>
              <a:buAutoNum type="arabicParenR"/>
              <a:defRPr/>
            </a:pPr>
            <a:endParaRPr lang="es-CL" sz="1400" dirty="0" smtClean="0">
              <a:solidFill>
                <a:srgbClr val="000000"/>
              </a:solidFill>
            </a:endParaRPr>
          </a:p>
          <a:p>
            <a:pPr marL="342900" indent="-342900" algn="just">
              <a:lnSpc>
                <a:spcPct val="80000"/>
              </a:lnSpc>
              <a:buAutoNum type="arabicParenR"/>
              <a:defRPr/>
            </a:pPr>
            <a:r>
              <a:rPr lang="es-CL" sz="1400" dirty="0" smtClean="0">
                <a:solidFill>
                  <a:srgbClr val="000000"/>
                </a:solidFill>
              </a:rPr>
              <a:t>Multa a chofer de municipio que retiraba diariamente el vehículo desde el lugar de aparcamiento ordenado por el alcalde y luego volvía a su casa en él, a tomar desayuno. También fue sancionado con multa el jefe administrativo que sabía aquello y no arbitró las medidas para evitarlo.</a:t>
            </a:r>
          </a:p>
          <a:p>
            <a:pPr marL="342900" indent="-342900" algn="just">
              <a:lnSpc>
                <a:spcPct val="80000"/>
              </a:lnSpc>
              <a:buAutoNum type="arabicParenR"/>
              <a:defRPr/>
            </a:pPr>
            <a:endParaRPr lang="es-CL" sz="1400" dirty="0" smtClean="0">
              <a:solidFill>
                <a:srgbClr val="000000"/>
              </a:solidFill>
            </a:endParaRPr>
          </a:p>
          <a:p>
            <a:pPr marL="342900" indent="-342900" algn="just">
              <a:lnSpc>
                <a:spcPct val="80000"/>
              </a:lnSpc>
              <a:buAutoNum type="arabicParenR"/>
              <a:defRPr/>
            </a:pPr>
            <a:r>
              <a:rPr lang="es-CL" sz="1400" dirty="0" smtClean="0">
                <a:solidFill>
                  <a:srgbClr val="000000"/>
                </a:solidFill>
              </a:rPr>
              <a:t>Se aplica multa a Director de Municipio que llevó a su cónyuge en el vehículo municipal a tomarse exámenes en una clínica.</a:t>
            </a:r>
          </a:p>
          <a:p>
            <a:pPr marL="342900" indent="-342900" algn="just">
              <a:lnSpc>
                <a:spcPct val="80000"/>
              </a:lnSpc>
              <a:buAutoNum type="arabicParenR"/>
              <a:defRPr/>
            </a:pPr>
            <a:endParaRPr lang="es-CL" sz="1400" dirty="0" smtClean="0">
              <a:solidFill>
                <a:srgbClr val="000000"/>
              </a:solidFill>
            </a:endParaRPr>
          </a:p>
          <a:p>
            <a:pPr algn="just">
              <a:lnSpc>
                <a:spcPct val="80000"/>
              </a:lnSpc>
              <a:defRPr/>
            </a:pPr>
            <a:endParaRPr lang="es-CL" sz="1400" dirty="0">
              <a:solidFill>
                <a:srgbClr val="000000"/>
              </a:solidFill>
            </a:endParaRPr>
          </a:p>
          <a:p>
            <a:pPr algn="just">
              <a:lnSpc>
                <a:spcPct val="80000"/>
              </a:lnSpc>
              <a:defRPr/>
            </a:pPr>
            <a:endParaRPr lang="es-CL" sz="1400" dirty="0">
              <a:solidFill>
                <a:srgbClr val="000000"/>
              </a:solidFill>
            </a:endParaRPr>
          </a:p>
        </p:txBody>
      </p:sp>
      <p:sp>
        <p:nvSpPr>
          <p:cNvPr id="23559" name="Text Box 2"/>
          <p:cNvSpPr txBox="1">
            <a:spLocks noChangeArrowheads="1"/>
          </p:cNvSpPr>
          <p:nvPr/>
        </p:nvSpPr>
        <p:spPr bwMode="auto">
          <a:xfrm>
            <a:off x="2466563" y="1124668"/>
            <a:ext cx="33489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s-CL" sz="2400" b="1" dirty="0" smtClean="0">
                <a:solidFill>
                  <a:srgbClr val="646464"/>
                </a:solidFill>
                <a:cs typeface="Arial" charset="0"/>
              </a:rPr>
              <a:t>Algunos casos reales</a:t>
            </a:r>
            <a:endParaRPr lang="es-CL" sz="2400" b="1" dirty="0">
              <a:solidFill>
                <a:srgbClr val="646464"/>
              </a:solidFill>
              <a:cs typeface="Arial" charset="0"/>
            </a:endParaRPr>
          </a:p>
        </p:txBody>
      </p:sp>
    </p:spTree>
    <p:extLst>
      <p:ext uri="{BB962C8B-B14F-4D97-AF65-F5344CB8AC3E}">
        <p14:creationId xmlns:p14="http://schemas.microsoft.com/office/powerpoint/2010/main" val="1712353101"/>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uadroTexto 7"/>
          <p:cNvSpPr txBox="1">
            <a:spLocks noChangeArrowheads="1"/>
          </p:cNvSpPr>
          <p:nvPr/>
        </p:nvSpPr>
        <p:spPr bwMode="auto">
          <a:xfrm>
            <a:off x="0" y="1690688"/>
            <a:ext cx="9144000" cy="67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r>
              <a:rPr lang="es-ES_tradnl" sz="1400" b="1" dirty="0">
                <a:solidFill>
                  <a:srgbClr val="7F7F7F"/>
                </a:solidFill>
                <a:cs typeface="Arial" charset="0"/>
              </a:rPr>
              <a:t>CONTRALORÍA GENERAL DE LA REPÚBLICA</a:t>
            </a:r>
          </a:p>
          <a:p>
            <a:pPr algn="ctr" eaLnBrk="1" hangingPunct="1"/>
            <a:r>
              <a:rPr lang="es-ES_tradnl" sz="1100" b="1" dirty="0">
                <a:solidFill>
                  <a:srgbClr val="7F7F7F"/>
                </a:solidFill>
                <a:cs typeface="Arial" charset="0"/>
              </a:rPr>
              <a:t>CONTRALORÍA REGIONAL DE LA ARAUCANÍA</a:t>
            </a:r>
          </a:p>
          <a:p>
            <a:pPr algn="ctr" eaLnBrk="1" hangingPunct="1"/>
            <a:endParaRPr lang="es-ES_tradnl" sz="1300" b="1" dirty="0">
              <a:solidFill>
                <a:srgbClr val="7F7F7F"/>
              </a:solidFill>
              <a:cs typeface="Arial" charset="0"/>
            </a:endParaRPr>
          </a:p>
        </p:txBody>
      </p:sp>
      <p:sp>
        <p:nvSpPr>
          <p:cNvPr id="24579" name="Rectangle 5"/>
          <p:cNvSpPr>
            <a:spLocks noChangeArrowheads="1"/>
          </p:cNvSpPr>
          <p:nvPr/>
        </p:nvSpPr>
        <p:spPr bwMode="auto">
          <a:xfrm>
            <a:off x="0" y="3132138"/>
            <a:ext cx="9144000" cy="1393825"/>
          </a:xfrm>
          <a:prstGeom prst="rect">
            <a:avLst/>
          </a:prstGeom>
          <a:solidFill>
            <a:schemeClr val="bg1">
              <a:alpha val="49019"/>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s-ES" dirty="0">
              <a:solidFill>
                <a:srgbClr val="000000"/>
              </a:solidFill>
            </a:endParaRPr>
          </a:p>
        </p:txBody>
      </p:sp>
      <p:sp>
        <p:nvSpPr>
          <p:cNvPr id="24580" name="CuadroTexto 7"/>
          <p:cNvSpPr txBox="1">
            <a:spLocks noChangeArrowheads="1"/>
          </p:cNvSpPr>
          <p:nvPr/>
        </p:nvSpPr>
        <p:spPr bwMode="auto">
          <a:xfrm>
            <a:off x="803275" y="3132138"/>
            <a:ext cx="78136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endParaRPr lang="es-ES_tradnl" sz="3000" b="1" dirty="0">
              <a:solidFill>
                <a:srgbClr val="646464"/>
              </a:solidFill>
              <a:cs typeface="Arial" charset="0"/>
            </a:endParaRPr>
          </a:p>
          <a:p>
            <a:pPr algn="ctr" eaLnBrk="1" hangingPunct="1"/>
            <a:r>
              <a:rPr lang="es-ES_tradnl" sz="3000" b="1" dirty="0" smtClean="0">
                <a:solidFill>
                  <a:srgbClr val="646464"/>
                </a:solidFill>
                <a:cs typeface="Arial" charset="0"/>
              </a:rPr>
              <a:t>MUCHAS GRACIAS</a:t>
            </a:r>
            <a:endParaRPr lang="es-ES_tradnl" sz="3000" b="1" dirty="0">
              <a:solidFill>
                <a:srgbClr val="646464"/>
              </a:solidFill>
              <a:cs typeface="Arial" charset="0"/>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ext Box 10"/>
          <p:cNvSpPr txBox="1">
            <a:spLocks noChangeArrowheads="1"/>
          </p:cNvSpPr>
          <p:nvPr/>
        </p:nvSpPr>
        <p:spPr bwMode="auto">
          <a:xfrm>
            <a:off x="3532188" y="2520950"/>
            <a:ext cx="4960937" cy="3939540"/>
          </a:xfrm>
          <a:prstGeom prst="rect">
            <a:avLst/>
          </a:prstGeom>
          <a:noFill/>
          <a:ln w="9525">
            <a:noFill/>
            <a:miter lim="800000"/>
            <a:headEnd/>
            <a:tailEnd/>
          </a:ln>
        </p:spPr>
        <p:txBody>
          <a:bodyPr>
            <a:spAutoFit/>
          </a:bodyPr>
          <a:lstStyle/>
          <a:p>
            <a:pPr algn="just" eaLnBrk="0" hangingPunct="0">
              <a:lnSpc>
                <a:spcPct val="125000"/>
              </a:lnSpc>
              <a:buClr>
                <a:srgbClr val="FF9933"/>
              </a:buClr>
              <a:defRPr/>
            </a:pPr>
            <a:r>
              <a:rPr lang="es-CL" sz="1600" dirty="0">
                <a:solidFill>
                  <a:srgbClr val="434343"/>
                </a:solidFill>
                <a:ea typeface="ＭＳ Ｐゴシック" charset="-128"/>
                <a:cs typeface="Arial" charset="0"/>
              </a:rPr>
              <a:t>•</a:t>
            </a:r>
            <a:r>
              <a:rPr lang="es-CL" sz="2400" b="1" dirty="0">
                <a:solidFill>
                  <a:schemeClr val="accent6"/>
                </a:solidFill>
                <a:ea typeface="ＭＳ Ｐゴシック" charset="-128"/>
                <a:cs typeface="Arial" charset="0"/>
              </a:rPr>
              <a:t>Decreto Ley N°799, de 1974</a:t>
            </a:r>
            <a:r>
              <a:rPr lang="es-CL" sz="1600" b="1" dirty="0">
                <a:solidFill>
                  <a:srgbClr val="434343"/>
                </a:solidFill>
                <a:ea typeface="ＭＳ Ｐゴシック" charset="-128"/>
                <a:cs typeface="Arial" charset="0"/>
              </a:rPr>
              <a:t>, </a:t>
            </a:r>
            <a:r>
              <a:rPr lang="es-CL" sz="1600" dirty="0">
                <a:solidFill>
                  <a:srgbClr val="434343"/>
                </a:solidFill>
                <a:ea typeface="ＭＳ Ｐゴシック" charset="-128"/>
                <a:cs typeface="Arial" charset="0"/>
              </a:rPr>
              <a:t>Fija normas que regulan el uso y circulación de Vehículos Estatales.</a:t>
            </a:r>
            <a:endParaRPr lang="es-CL" sz="1600" b="1" dirty="0">
              <a:solidFill>
                <a:srgbClr val="434343"/>
              </a:solidFill>
              <a:ea typeface="ＭＳ Ｐゴシック" charset="-128"/>
              <a:cs typeface="Arial" charset="0"/>
            </a:endParaRPr>
          </a:p>
          <a:p>
            <a:pPr algn="just" eaLnBrk="0" hangingPunct="0">
              <a:lnSpc>
                <a:spcPct val="125000"/>
              </a:lnSpc>
              <a:buClr>
                <a:srgbClr val="FF9933"/>
              </a:buClr>
              <a:defRPr/>
            </a:pPr>
            <a:endParaRPr lang="es-CL" sz="1600" dirty="0">
              <a:solidFill>
                <a:srgbClr val="434343"/>
              </a:solidFill>
              <a:ea typeface="ＭＳ Ｐゴシック" charset="-128"/>
              <a:cs typeface="Arial" charset="0"/>
            </a:endParaRPr>
          </a:p>
          <a:p>
            <a:pPr algn="just" eaLnBrk="0" hangingPunct="0">
              <a:lnSpc>
                <a:spcPct val="125000"/>
              </a:lnSpc>
              <a:buClr>
                <a:srgbClr val="FF9933"/>
              </a:buClr>
              <a:defRPr/>
            </a:pPr>
            <a:r>
              <a:rPr lang="es-CL" sz="1600" dirty="0">
                <a:solidFill>
                  <a:srgbClr val="434343"/>
                </a:solidFill>
                <a:ea typeface="ＭＳ Ｐゴシック" charset="-128"/>
                <a:cs typeface="Arial" charset="0"/>
              </a:rPr>
              <a:t>•</a:t>
            </a:r>
            <a:r>
              <a:rPr lang="es-CL" sz="2000" b="1" dirty="0">
                <a:solidFill>
                  <a:srgbClr val="434343"/>
                </a:solidFill>
                <a:ea typeface="ＭＳ Ｐゴシック" charset="-128"/>
                <a:cs typeface="Arial" charset="0"/>
              </a:rPr>
              <a:t>Oficio Circular N°35.593</a:t>
            </a:r>
            <a:r>
              <a:rPr lang="es-CL" sz="1600" dirty="0">
                <a:solidFill>
                  <a:srgbClr val="434343"/>
                </a:solidFill>
                <a:ea typeface="ＭＳ Ｐゴシック" charset="-128"/>
                <a:cs typeface="Arial" charset="0"/>
              </a:rPr>
              <a:t>, de 1995, de la </a:t>
            </a:r>
            <a:r>
              <a:rPr lang="es-CL" sz="1600" dirty="0" smtClean="0">
                <a:solidFill>
                  <a:srgbClr val="434343"/>
                </a:solidFill>
                <a:ea typeface="ＭＳ Ｐゴシック" charset="-128"/>
                <a:cs typeface="Arial" charset="0"/>
              </a:rPr>
              <a:t>CGR. </a:t>
            </a:r>
            <a:r>
              <a:rPr lang="es-CL" sz="1600" dirty="0">
                <a:solidFill>
                  <a:srgbClr val="434343"/>
                </a:solidFill>
                <a:ea typeface="ＭＳ Ｐゴシック" charset="-128"/>
                <a:cs typeface="Arial" charset="0"/>
              </a:rPr>
              <a:t>Imparte instrucciones sobre uso y circulación de vehículos estatales</a:t>
            </a:r>
            <a:r>
              <a:rPr lang="es-CL" sz="1600" i="1" dirty="0">
                <a:solidFill>
                  <a:srgbClr val="434343"/>
                </a:solidFill>
                <a:ea typeface="ＭＳ Ｐゴシック" charset="-128"/>
                <a:cs typeface="Arial" charset="0"/>
              </a:rPr>
              <a:t>.</a:t>
            </a:r>
          </a:p>
          <a:p>
            <a:pPr algn="just" eaLnBrk="0" hangingPunct="0">
              <a:lnSpc>
                <a:spcPct val="125000"/>
              </a:lnSpc>
              <a:buClr>
                <a:srgbClr val="FF9933"/>
              </a:buClr>
              <a:defRPr/>
            </a:pPr>
            <a:endParaRPr lang="es-CL" sz="1600" dirty="0">
              <a:solidFill>
                <a:srgbClr val="434343"/>
              </a:solidFill>
              <a:ea typeface="ＭＳ Ｐゴシック" charset="-128"/>
              <a:cs typeface="Arial" charset="0"/>
            </a:endParaRPr>
          </a:p>
          <a:p>
            <a:pPr algn="just" eaLnBrk="0" hangingPunct="0">
              <a:lnSpc>
                <a:spcPct val="125000"/>
              </a:lnSpc>
              <a:buClr>
                <a:srgbClr val="FF9933"/>
              </a:buClr>
              <a:defRPr/>
            </a:pPr>
            <a:r>
              <a:rPr lang="es-CL" sz="1600" dirty="0">
                <a:solidFill>
                  <a:srgbClr val="434343"/>
                </a:solidFill>
                <a:ea typeface="ＭＳ Ｐゴシック" charset="-128"/>
                <a:cs typeface="Arial" charset="0"/>
              </a:rPr>
              <a:t>•</a:t>
            </a:r>
            <a:r>
              <a:rPr lang="es-CL" sz="2000" b="1" dirty="0" smtClean="0">
                <a:solidFill>
                  <a:srgbClr val="434343"/>
                </a:solidFill>
                <a:ea typeface="ＭＳ Ｐゴシック" charset="-128"/>
                <a:cs typeface="Arial" charset="0"/>
              </a:rPr>
              <a:t>Dictámenes</a:t>
            </a:r>
          </a:p>
          <a:p>
            <a:pPr algn="just" eaLnBrk="0" hangingPunct="0">
              <a:lnSpc>
                <a:spcPct val="125000"/>
              </a:lnSpc>
              <a:buClr>
                <a:srgbClr val="FF9933"/>
              </a:buClr>
              <a:defRPr/>
            </a:pPr>
            <a:endParaRPr lang="es-CL" sz="2000" b="1" dirty="0" smtClean="0">
              <a:solidFill>
                <a:srgbClr val="434343"/>
              </a:solidFill>
              <a:ea typeface="ＭＳ Ｐゴシック" charset="-128"/>
              <a:cs typeface="Arial" charset="0"/>
            </a:endParaRPr>
          </a:p>
          <a:p>
            <a:pPr algn="just" eaLnBrk="0" hangingPunct="0">
              <a:lnSpc>
                <a:spcPct val="125000"/>
              </a:lnSpc>
              <a:buClr>
                <a:srgbClr val="FF9933"/>
              </a:buClr>
              <a:defRPr/>
            </a:pPr>
            <a:r>
              <a:rPr lang="es-CL" sz="2000" b="1" dirty="0" smtClean="0">
                <a:solidFill>
                  <a:srgbClr val="434343"/>
                </a:solidFill>
                <a:ea typeface="ＭＳ Ｐゴシック" charset="-128"/>
                <a:cs typeface="Arial" charset="0"/>
              </a:rPr>
              <a:t>.Casos reales</a:t>
            </a:r>
            <a:endParaRPr lang="es-CL" sz="2000" b="1" dirty="0">
              <a:solidFill>
                <a:srgbClr val="434343"/>
              </a:solidFill>
              <a:ea typeface="ＭＳ Ｐゴシック" charset="-128"/>
              <a:cs typeface="Arial" charset="0"/>
            </a:endParaRPr>
          </a:p>
        </p:txBody>
      </p:sp>
      <p:sp>
        <p:nvSpPr>
          <p:cNvPr id="2" name="Text Box 2"/>
          <p:cNvSpPr txBox="1">
            <a:spLocks noChangeArrowheads="1"/>
          </p:cNvSpPr>
          <p:nvPr/>
        </p:nvSpPr>
        <p:spPr bwMode="auto">
          <a:xfrm>
            <a:off x="1182688" y="1382713"/>
            <a:ext cx="20764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s-CL" sz="2400" b="1" dirty="0">
                <a:solidFill>
                  <a:srgbClr val="646464"/>
                </a:solidFill>
                <a:cs typeface="Arial" charset="0"/>
              </a:rPr>
              <a:t>NORMATIVA </a:t>
            </a:r>
          </a:p>
        </p:txBody>
      </p:sp>
      <p:sp>
        <p:nvSpPr>
          <p:cNvPr id="10" name="Line 3"/>
          <p:cNvSpPr>
            <a:spLocks noChangeShapeType="1"/>
          </p:cNvSpPr>
          <p:nvPr/>
        </p:nvSpPr>
        <p:spPr bwMode="auto">
          <a:xfrm>
            <a:off x="1182688" y="1839913"/>
            <a:ext cx="4752975" cy="0"/>
          </a:xfrm>
          <a:prstGeom prst="line">
            <a:avLst/>
          </a:prstGeom>
          <a:noFill/>
          <a:ln w="28575">
            <a:solidFill>
              <a:schemeClr val="accent6"/>
            </a:solidFill>
            <a:round/>
            <a:headEnd/>
            <a:tailEnd/>
          </a:ln>
        </p:spPr>
        <p:txBody>
          <a:bodyPr/>
          <a:lstStyle/>
          <a:p>
            <a:pPr>
              <a:defRPr/>
            </a:pPr>
            <a:endParaRPr lang="es-ES_tradnl" dirty="0">
              <a:ea typeface="ＭＳ Ｐゴシック" charset="-128"/>
              <a:cs typeface="ＭＳ Ｐゴシック" charset="-128"/>
            </a:endParaRPr>
          </a:p>
        </p:txBody>
      </p:sp>
      <p:pic>
        <p:nvPicPr>
          <p:cNvPr id="7173" name="Picture 9" descr="https://encrypted-tbn0.google.com/images?q=tbn:ANd9GcSubFRM7qR6nQdEsjyYwV98gOBRBnpOSkU4fqC2Hpfz9R0kEGzvrcG_th3kb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263" y="3000375"/>
            <a:ext cx="2693987" cy="2379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1182688" y="1182688"/>
            <a:ext cx="70739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s-CL" b="1" dirty="0">
                <a:solidFill>
                  <a:srgbClr val="646464"/>
                </a:solidFill>
                <a:cs typeface="Arial" charset="0"/>
              </a:rPr>
              <a:t>Decreto Ley N°799, de 1974.</a:t>
            </a:r>
          </a:p>
        </p:txBody>
      </p:sp>
      <p:sp>
        <p:nvSpPr>
          <p:cNvPr id="12" name="Line 3"/>
          <p:cNvSpPr>
            <a:spLocks noChangeShapeType="1"/>
          </p:cNvSpPr>
          <p:nvPr/>
        </p:nvSpPr>
        <p:spPr bwMode="auto">
          <a:xfrm>
            <a:off x="1182688" y="1839913"/>
            <a:ext cx="4752975" cy="0"/>
          </a:xfrm>
          <a:prstGeom prst="line">
            <a:avLst/>
          </a:prstGeom>
          <a:noFill/>
          <a:ln w="28575">
            <a:solidFill>
              <a:schemeClr val="accent6"/>
            </a:solidFill>
            <a:round/>
            <a:headEnd/>
            <a:tailEnd/>
          </a:ln>
        </p:spPr>
        <p:txBody>
          <a:bodyPr/>
          <a:lstStyle/>
          <a:p>
            <a:pPr>
              <a:defRPr/>
            </a:pPr>
            <a:endParaRPr lang="es-ES_tradnl" dirty="0">
              <a:solidFill>
                <a:prstClr val="black"/>
              </a:solidFill>
              <a:ea typeface="ＭＳ Ｐゴシック" charset="-128"/>
              <a:cs typeface="ＭＳ Ｐゴシック" charset="-128"/>
            </a:endParaRPr>
          </a:p>
        </p:txBody>
      </p:sp>
      <p:sp>
        <p:nvSpPr>
          <p:cNvPr id="15" name="7 CuadroTexto"/>
          <p:cNvSpPr txBox="1">
            <a:spLocks noChangeArrowheads="1"/>
          </p:cNvSpPr>
          <p:nvPr/>
        </p:nvSpPr>
        <p:spPr bwMode="auto">
          <a:xfrm>
            <a:off x="559234" y="3962608"/>
            <a:ext cx="6864350" cy="769441"/>
          </a:xfrm>
          <a:prstGeom prst="rect">
            <a:avLst/>
          </a:prstGeom>
          <a:noFill/>
          <a:ln w="9525">
            <a:noFill/>
            <a:miter lim="800000"/>
            <a:headEnd/>
            <a:tailEnd/>
          </a:ln>
        </p:spPr>
        <p:txBody>
          <a:bodyPr>
            <a:spAutoFit/>
          </a:bodyPr>
          <a:lstStyle/>
          <a:p>
            <a:pPr algn="just">
              <a:defRPr/>
            </a:pPr>
            <a:endParaRPr lang="es-CL" sz="1200" dirty="0">
              <a:solidFill>
                <a:prstClr val="black"/>
              </a:solidFill>
              <a:ea typeface="ＭＳ Ｐゴシック" charset="-128"/>
              <a:cs typeface="Arial" charset="0"/>
            </a:endParaRPr>
          </a:p>
          <a:p>
            <a:pPr>
              <a:defRPr/>
            </a:pPr>
            <a:endParaRPr lang="es-CL" sz="1200" b="1" dirty="0">
              <a:solidFill>
                <a:prstClr val="black"/>
              </a:solidFill>
              <a:ea typeface="ＭＳ Ｐゴシック" charset="-128"/>
              <a:cs typeface="Arial" charset="0"/>
            </a:endParaRPr>
          </a:p>
          <a:p>
            <a:pPr>
              <a:defRPr/>
            </a:pPr>
            <a:r>
              <a:rPr lang="es-CL" sz="2000" b="1" dirty="0">
                <a:solidFill>
                  <a:schemeClr val="tx1">
                    <a:lumMod val="65000"/>
                    <a:lumOff val="35000"/>
                  </a:schemeClr>
                </a:solidFill>
                <a:effectLst>
                  <a:outerShdw blurRad="38100" dist="38100" dir="2700000" algn="tl">
                    <a:srgbClr val="000000">
                      <a:alpha val="43137"/>
                    </a:srgbClr>
                  </a:outerShdw>
                </a:effectLst>
                <a:ea typeface="ＭＳ Ｐゴシック" charset="-128"/>
                <a:cs typeface="Arial" charset="0"/>
              </a:rPr>
              <a:t>NO </a:t>
            </a:r>
            <a:r>
              <a:rPr lang="es-CL" sz="2000" b="1" dirty="0">
                <a:solidFill>
                  <a:schemeClr val="tx1">
                    <a:lumMod val="65000"/>
                    <a:lumOff val="35000"/>
                  </a:schemeClr>
                </a:solidFill>
                <a:ea typeface="ＭＳ Ｐゴシック" charset="-128"/>
                <a:cs typeface="Arial" charset="0"/>
              </a:rPr>
              <a:t>aplica a…</a:t>
            </a:r>
          </a:p>
        </p:txBody>
      </p:sp>
      <p:sp>
        <p:nvSpPr>
          <p:cNvPr id="9221" name="Text Box 2"/>
          <p:cNvSpPr txBox="1">
            <a:spLocks noChangeArrowheads="1"/>
          </p:cNvSpPr>
          <p:nvPr/>
        </p:nvSpPr>
        <p:spPr bwMode="auto">
          <a:xfrm>
            <a:off x="1182688" y="1439863"/>
            <a:ext cx="70739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s-CL" b="1" dirty="0">
                <a:solidFill>
                  <a:srgbClr val="646464"/>
                </a:solidFill>
                <a:cs typeface="Arial" charset="0"/>
              </a:rPr>
              <a:t>Oficio Circular N°35.593, de 1995.</a:t>
            </a:r>
          </a:p>
        </p:txBody>
      </p:sp>
      <p:sp>
        <p:nvSpPr>
          <p:cNvPr id="9223" name="9 Rectángulo"/>
          <p:cNvSpPr>
            <a:spLocks noChangeArrowheads="1"/>
          </p:cNvSpPr>
          <p:nvPr/>
        </p:nvSpPr>
        <p:spPr bwMode="auto">
          <a:xfrm>
            <a:off x="1182688" y="2078038"/>
            <a:ext cx="6642100" cy="461962"/>
          </a:xfrm>
          <a:prstGeom prst="rect">
            <a:avLst/>
          </a:prstGeom>
          <a:noFill/>
          <a:ln w="9525">
            <a:noFill/>
            <a:miter lim="800000"/>
            <a:headEnd/>
            <a:tailEnd/>
          </a:ln>
        </p:spPr>
        <p:txBody>
          <a:bodyPr>
            <a:spAutoFit/>
          </a:bodyPr>
          <a:lstStyle/>
          <a:p>
            <a:pPr>
              <a:defRPr/>
            </a:pPr>
            <a:r>
              <a:rPr lang="es-CL" sz="2400" b="1" dirty="0">
                <a:solidFill>
                  <a:schemeClr val="accent6"/>
                </a:solidFill>
                <a:ea typeface="ＭＳ Ｐゴシック" charset="-128"/>
                <a:cs typeface="Arial" charset="0"/>
              </a:rPr>
              <a:t>Concepto</a:t>
            </a:r>
            <a:r>
              <a:rPr lang="es-CL" sz="2400" b="1" dirty="0">
                <a:solidFill>
                  <a:srgbClr val="336699"/>
                </a:solidFill>
                <a:ea typeface="ＭＳ Ｐゴシック" charset="-128"/>
                <a:cs typeface="Arial" charset="0"/>
              </a:rPr>
              <a:t> </a:t>
            </a:r>
            <a:r>
              <a:rPr lang="es-CL" sz="2400" b="1" dirty="0">
                <a:solidFill>
                  <a:schemeClr val="tx1">
                    <a:lumMod val="65000"/>
                    <a:lumOff val="35000"/>
                  </a:schemeClr>
                </a:solidFill>
                <a:ea typeface="ＭＳ Ｐゴシック" charset="-128"/>
                <a:cs typeface="Arial" charset="0"/>
              </a:rPr>
              <a:t>de vehículo:</a:t>
            </a:r>
          </a:p>
        </p:txBody>
      </p:sp>
      <p:pic>
        <p:nvPicPr>
          <p:cNvPr id="9224" name="Picture 4" descr="https://encrypted-tbn0.google.com/images?q=tbn:ANd9GcSxxx1Ii88Pnpbqr9Hf8JXvvA3roq3Igc2nAXa2Bfsd7vLozp7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4766" y="4851401"/>
            <a:ext cx="2076450" cy="136048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225" name="Picture 6" descr="http://www.chileanski.com/images/el-colorado/hi/andarivel-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44236" y="4896644"/>
            <a:ext cx="1992313" cy="13208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4" name="13 Rectángulo"/>
          <p:cNvSpPr/>
          <p:nvPr/>
        </p:nvSpPr>
        <p:spPr>
          <a:xfrm>
            <a:off x="1174750" y="2368550"/>
            <a:ext cx="7545388" cy="2308225"/>
          </a:xfrm>
          <a:prstGeom prst="rect">
            <a:avLst/>
          </a:prstGeom>
        </p:spPr>
        <p:txBody>
          <a:bodyPr>
            <a:spAutoFit/>
          </a:bodyPr>
          <a:lstStyle/>
          <a:p>
            <a:pPr algn="r">
              <a:defRPr/>
            </a:pPr>
            <a:r>
              <a:rPr lang="es-CL" sz="4000" b="1" i="1" dirty="0">
                <a:solidFill>
                  <a:schemeClr val="tx1">
                    <a:lumMod val="65000"/>
                    <a:lumOff val="35000"/>
                  </a:schemeClr>
                </a:solidFill>
                <a:ea typeface="ＭＳ Ｐゴシック" charset="-128"/>
                <a:cs typeface="Arial" charset="0"/>
              </a:rPr>
              <a:t>“</a:t>
            </a:r>
            <a:r>
              <a:rPr lang="es-CL" sz="2400" i="1" dirty="0">
                <a:solidFill>
                  <a:schemeClr val="tx1">
                    <a:lumMod val="65000"/>
                    <a:lumOff val="35000"/>
                  </a:schemeClr>
                </a:solidFill>
                <a:ea typeface="ＭＳ Ｐゴシック" charset="-128"/>
                <a:cs typeface="Arial" charset="0"/>
              </a:rPr>
              <a:t>Es todo carruaje que, por su naturaleza o destinación sirve principalmente para el </a:t>
            </a:r>
            <a:r>
              <a:rPr lang="es-CL" sz="2400" b="1" i="1" dirty="0">
                <a:solidFill>
                  <a:schemeClr val="tx1">
                    <a:lumMod val="65000"/>
                    <a:lumOff val="35000"/>
                  </a:schemeClr>
                </a:solidFill>
                <a:ea typeface="ＭＳ Ｐゴシック" charset="-128"/>
                <a:cs typeface="Arial" charset="0"/>
              </a:rPr>
              <a:t>transporte de personas o cosas</a:t>
            </a:r>
            <a:r>
              <a:rPr lang="es-CL" sz="2400" i="1" dirty="0">
                <a:solidFill>
                  <a:schemeClr val="tx1">
                    <a:lumMod val="65000"/>
                    <a:lumOff val="35000"/>
                  </a:schemeClr>
                </a:solidFill>
                <a:ea typeface="ＭＳ Ｐゴシック" charset="-128"/>
                <a:cs typeface="Arial" charset="0"/>
              </a:rPr>
              <a:t>, cualquiera que sea su denominación</a:t>
            </a:r>
            <a:r>
              <a:rPr lang="es-CL" sz="3200" b="1" i="1" dirty="0">
                <a:solidFill>
                  <a:schemeClr val="tx1">
                    <a:lumMod val="65000"/>
                    <a:lumOff val="35000"/>
                  </a:schemeClr>
                </a:solidFill>
                <a:ea typeface="ＭＳ Ｐゴシック" charset="-128"/>
                <a:cs typeface="Arial" charset="0"/>
              </a:rPr>
              <a:t>”</a:t>
            </a:r>
          </a:p>
          <a:p>
            <a:pPr algn="ctr">
              <a:defRPr/>
            </a:pPr>
            <a:endParaRPr lang="es-CL" sz="2400" i="1" dirty="0">
              <a:solidFill>
                <a:srgbClr val="FF6600"/>
              </a:solidFill>
              <a:effectLst>
                <a:outerShdw blurRad="38100" dist="38100" dir="2700000" algn="tl">
                  <a:srgbClr val="C0C0C0"/>
                </a:outerShdw>
              </a:effectLst>
              <a:ea typeface="ＭＳ Ｐゴシック" charset="-128"/>
              <a:cs typeface="Arial" charset="0"/>
            </a:endParaRPr>
          </a:p>
        </p:txBody>
      </p:sp>
      <p:cxnSp>
        <p:nvCxnSpPr>
          <p:cNvPr id="19" name="18 Conector recto"/>
          <p:cNvCxnSpPr/>
          <p:nvPr/>
        </p:nvCxnSpPr>
        <p:spPr>
          <a:xfrm>
            <a:off x="4048204" y="4870360"/>
            <a:ext cx="1984375" cy="1360488"/>
          </a:xfrm>
          <a:prstGeom prst="line">
            <a:avLst/>
          </a:prstGeom>
        </p:spPr>
        <p:style>
          <a:lnRef idx="3">
            <a:schemeClr val="accent2"/>
          </a:lnRef>
          <a:fillRef idx="0">
            <a:schemeClr val="accent2"/>
          </a:fillRef>
          <a:effectRef idx="2">
            <a:schemeClr val="accent2"/>
          </a:effectRef>
          <a:fontRef idx="minor">
            <a:schemeClr val="tx1"/>
          </a:fontRef>
        </p:style>
      </p:cxnSp>
      <p:cxnSp>
        <p:nvCxnSpPr>
          <p:cNvPr id="20" name="19 Conector recto"/>
          <p:cNvCxnSpPr/>
          <p:nvPr/>
        </p:nvCxnSpPr>
        <p:spPr>
          <a:xfrm>
            <a:off x="1526661" y="4851401"/>
            <a:ext cx="1985963" cy="1360487"/>
          </a:xfrm>
          <a:prstGeom prst="line">
            <a:avLst/>
          </a:prstGeom>
        </p:spPr>
        <p:style>
          <a:lnRef idx="3">
            <a:schemeClr val="accent2"/>
          </a:lnRef>
          <a:fillRef idx="0">
            <a:schemeClr val="accent2"/>
          </a:fillRef>
          <a:effectRef idx="2">
            <a:schemeClr val="accent2"/>
          </a:effectRef>
          <a:fontRef idx="minor">
            <a:schemeClr val="tx1"/>
          </a:fontRef>
        </p:style>
      </p:cxnSp>
      <p:cxnSp>
        <p:nvCxnSpPr>
          <p:cNvPr id="21" name="20 Conector recto"/>
          <p:cNvCxnSpPr/>
          <p:nvPr/>
        </p:nvCxnSpPr>
        <p:spPr>
          <a:xfrm rot="10800000" flipV="1">
            <a:off x="1495344" y="4880202"/>
            <a:ext cx="1976438" cy="1360487"/>
          </a:xfrm>
          <a:prstGeom prst="line">
            <a:avLst/>
          </a:prstGeom>
        </p:spPr>
        <p:style>
          <a:lnRef idx="3">
            <a:schemeClr val="accent2"/>
          </a:lnRef>
          <a:fillRef idx="0">
            <a:schemeClr val="accent2"/>
          </a:fillRef>
          <a:effectRef idx="2">
            <a:schemeClr val="accent2"/>
          </a:effectRef>
          <a:fontRef idx="minor">
            <a:schemeClr val="tx1"/>
          </a:fontRef>
        </p:style>
      </p:cxnSp>
      <p:cxnSp>
        <p:nvCxnSpPr>
          <p:cNvPr id="22" name="21 Conector recto"/>
          <p:cNvCxnSpPr/>
          <p:nvPr/>
        </p:nvCxnSpPr>
        <p:spPr>
          <a:xfrm rot="10800000" flipV="1">
            <a:off x="4040266" y="4861322"/>
            <a:ext cx="1976438" cy="1360487"/>
          </a:xfrm>
          <a:prstGeom prst="line">
            <a:avLst/>
          </a:prstGeom>
        </p:spPr>
        <p:style>
          <a:lnRef idx="3">
            <a:schemeClr val="accent2"/>
          </a:lnRef>
          <a:fillRef idx="0">
            <a:schemeClr val="accent2"/>
          </a:fillRef>
          <a:effectRef idx="2">
            <a:schemeClr val="accent2"/>
          </a:effectRef>
          <a:fontRef idx="minor">
            <a:schemeClr val="tx1"/>
          </a:fontRef>
        </p:style>
      </p:cxnSp>
      <p:pic>
        <p:nvPicPr>
          <p:cNvPr id="9233" name="Picture 9" descr="https://encrypted-tbn0.google.com/images?q=tbn:ANd9GcSubFRM7qR6nQdEsjyYwV98gOBRBnpOSkU4fqC2Hpfz9R0kEGzvrcG_th3kb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33988" y="1089025"/>
            <a:ext cx="795337"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34" name="Picture 18" descr="D:\Usuarios\rvaldebenitop\Desktop\799\descarga.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45586" y="4883604"/>
            <a:ext cx="2014310" cy="1380330"/>
          </a:xfrm>
          <a:prstGeom prst="rect">
            <a:avLst/>
          </a:prstGeom>
          <a:noFill/>
          <a:extLst>
            <a:ext uri="{909E8E84-426E-40DD-AFC4-6F175D3DCCD1}">
              <a14:hiddenFill xmlns:a14="http://schemas.microsoft.com/office/drawing/2010/main">
                <a:solidFill>
                  <a:srgbClr val="FFFFFF"/>
                </a:solidFill>
              </a14:hiddenFill>
            </a:ext>
          </a:extLst>
        </p:spPr>
      </p:pic>
      <p:cxnSp>
        <p:nvCxnSpPr>
          <p:cNvPr id="23" name="22 Conector recto"/>
          <p:cNvCxnSpPr/>
          <p:nvPr/>
        </p:nvCxnSpPr>
        <p:spPr>
          <a:xfrm flipH="1">
            <a:off x="6660553" y="4904945"/>
            <a:ext cx="1984375" cy="1340640"/>
          </a:xfrm>
          <a:prstGeom prst="line">
            <a:avLst/>
          </a:prstGeom>
        </p:spPr>
        <p:style>
          <a:lnRef idx="3">
            <a:schemeClr val="accent2"/>
          </a:lnRef>
          <a:fillRef idx="0">
            <a:schemeClr val="accent2"/>
          </a:fillRef>
          <a:effectRef idx="2">
            <a:schemeClr val="accent2"/>
          </a:effectRef>
          <a:fontRef idx="minor">
            <a:schemeClr val="tx1"/>
          </a:fontRef>
        </p:style>
      </p:cxnSp>
      <p:cxnSp>
        <p:nvCxnSpPr>
          <p:cNvPr id="24" name="23 Conector recto"/>
          <p:cNvCxnSpPr/>
          <p:nvPr/>
        </p:nvCxnSpPr>
        <p:spPr>
          <a:xfrm>
            <a:off x="6675933" y="4885097"/>
            <a:ext cx="1984375" cy="1360488"/>
          </a:xfrm>
          <a:prstGeom prst="line">
            <a:avLst/>
          </a:prstGeom>
        </p:spPr>
        <p:style>
          <a:lnRef idx="3">
            <a:schemeClr val="accent2"/>
          </a:lnRef>
          <a:fillRef idx="0">
            <a:schemeClr val="accent2"/>
          </a:fillRef>
          <a:effectRef idx="2">
            <a:schemeClr val="accent2"/>
          </a:effectRef>
          <a:fontRef idx="minor">
            <a:schemeClr val="tx1"/>
          </a:fontRef>
        </p:style>
      </p:cxn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1182688" y="1182688"/>
            <a:ext cx="70739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s-CL" b="1" dirty="0">
                <a:solidFill>
                  <a:srgbClr val="646464"/>
                </a:solidFill>
                <a:cs typeface="Arial" charset="0"/>
              </a:rPr>
              <a:t>Decreto Ley N°799, de 1974.</a:t>
            </a:r>
          </a:p>
        </p:txBody>
      </p:sp>
      <p:sp>
        <p:nvSpPr>
          <p:cNvPr id="12" name="Line 3"/>
          <p:cNvSpPr>
            <a:spLocks noChangeShapeType="1"/>
          </p:cNvSpPr>
          <p:nvPr/>
        </p:nvSpPr>
        <p:spPr bwMode="auto">
          <a:xfrm>
            <a:off x="1182688" y="1839913"/>
            <a:ext cx="4752975" cy="0"/>
          </a:xfrm>
          <a:prstGeom prst="line">
            <a:avLst/>
          </a:prstGeom>
          <a:noFill/>
          <a:ln w="28575">
            <a:solidFill>
              <a:schemeClr val="accent6"/>
            </a:solidFill>
            <a:round/>
            <a:headEnd/>
            <a:tailEnd/>
          </a:ln>
        </p:spPr>
        <p:txBody>
          <a:bodyPr/>
          <a:lstStyle/>
          <a:p>
            <a:pPr>
              <a:defRPr/>
            </a:pPr>
            <a:endParaRPr lang="es-ES_tradnl" dirty="0">
              <a:solidFill>
                <a:prstClr val="black"/>
              </a:solidFill>
              <a:ea typeface="ＭＳ Ｐゴシック" charset="-128"/>
              <a:cs typeface="ＭＳ Ｐゴシック" charset="-128"/>
            </a:endParaRPr>
          </a:p>
        </p:txBody>
      </p:sp>
      <p:sp>
        <p:nvSpPr>
          <p:cNvPr id="10244" name="Text Box 2"/>
          <p:cNvSpPr txBox="1">
            <a:spLocks noChangeArrowheads="1"/>
          </p:cNvSpPr>
          <p:nvPr/>
        </p:nvSpPr>
        <p:spPr bwMode="auto">
          <a:xfrm>
            <a:off x="1182688" y="1439863"/>
            <a:ext cx="70739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s-CL" b="1" dirty="0">
                <a:solidFill>
                  <a:srgbClr val="646464"/>
                </a:solidFill>
                <a:cs typeface="Arial" charset="0"/>
              </a:rPr>
              <a:t>Oficio Circular N°35.593, de 1995.</a:t>
            </a:r>
          </a:p>
        </p:txBody>
      </p:sp>
      <p:sp>
        <p:nvSpPr>
          <p:cNvPr id="10245" name="9 Rectángulo"/>
          <p:cNvSpPr>
            <a:spLocks noChangeArrowheads="1"/>
          </p:cNvSpPr>
          <p:nvPr/>
        </p:nvSpPr>
        <p:spPr bwMode="auto">
          <a:xfrm>
            <a:off x="1182688" y="1878013"/>
            <a:ext cx="21002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s-CL" sz="2000" b="1" dirty="0">
                <a:solidFill>
                  <a:srgbClr val="336699"/>
                </a:solidFill>
                <a:cs typeface="Arial" charset="0"/>
              </a:rPr>
              <a:t>Artículo 1°</a:t>
            </a:r>
          </a:p>
        </p:txBody>
      </p:sp>
      <p:graphicFrame>
        <p:nvGraphicFramePr>
          <p:cNvPr id="3" name="2 Diagrama"/>
          <p:cNvGraphicFramePr/>
          <p:nvPr>
            <p:extLst>
              <p:ext uri="{D42A27DB-BD31-4B8C-83A1-F6EECF244321}">
                <p14:modId xmlns:p14="http://schemas.microsoft.com/office/powerpoint/2010/main" val="2332783265"/>
              </p:ext>
            </p:extLst>
          </p:nvPr>
        </p:nvGraphicFramePr>
        <p:xfrm>
          <a:off x="410874" y="2353254"/>
          <a:ext cx="8617527" cy="39602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0247" name="Picture 9" descr="https://encrypted-tbn0.google.com/images?q=tbn:ANd9GcSubFRM7qR6nQdEsjyYwV98gOBRBnpOSkU4fqC2Hpfz9R0kEGzvrcG_th3kbA"/>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33988" y="1089025"/>
            <a:ext cx="795337"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5084151"/>
      </p:ext>
    </p:extLst>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1182688" y="1182688"/>
            <a:ext cx="70739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s-CL" b="1" dirty="0">
                <a:solidFill>
                  <a:srgbClr val="646464"/>
                </a:solidFill>
                <a:cs typeface="Arial" charset="0"/>
              </a:rPr>
              <a:t>Decreto Ley N°799, de 1974.</a:t>
            </a:r>
          </a:p>
        </p:txBody>
      </p:sp>
      <p:sp>
        <p:nvSpPr>
          <p:cNvPr id="12" name="Line 3"/>
          <p:cNvSpPr>
            <a:spLocks noChangeShapeType="1"/>
          </p:cNvSpPr>
          <p:nvPr/>
        </p:nvSpPr>
        <p:spPr bwMode="auto">
          <a:xfrm>
            <a:off x="1182688" y="1839913"/>
            <a:ext cx="4752975" cy="0"/>
          </a:xfrm>
          <a:prstGeom prst="line">
            <a:avLst/>
          </a:prstGeom>
          <a:noFill/>
          <a:ln w="28575">
            <a:solidFill>
              <a:schemeClr val="accent6"/>
            </a:solidFill>
            <a:round/>
            <a:headEnd/>
            <a:tailEnd/>
          </a:ln>
        </p:spPr>
        <p:txBody>
          <a:bodyPr/>
          <a:lstStyle/>
          <a:p>
            <a:pPr>
              <a:defRPr/>
            </a:pPr>
            <a:endParaRPr lang="es-ES_tradnl" dirty="0">
              <a:solidFill>
                <a:prstClr val="black"/>
              </a:solidFill>
              <a:ea typeface="ＭＳ Ｐゴシック" charset="-128"/>
              <a:cs typeface="ＭＳ Ｐゴシック" charset="-128"/>
            </a:endParaRPr>
          </a:p>
        </p:txBody>
      </p:sp>
      <p:sp>
        <p:nvSpPr>
          <p:cNvPr id="11268" name="Text Box 2"/>
          <p:cNvSpPr txBox="1">
            <a:spLocks noChangeArrowheads="1"/>
          </p:cNvSpPr>
          <p:nvPr/>
        </p:nvSpPr>
        <p:spPr bwMode="auto">
          <a:xfrm>
            <a:off x="1182688" y="1439863"/>
            <a:ext cx="70739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s-CL" b="1" dirty="0">
                <a:solidFill>
                  <a:srgbClr val="646464"/>
                </a:solidFill>
                <a:cs typeface="Arial" charset="0"/>
              </a:rPr>
              <a:t>Oficio Circular N°35.593, de 1995.</a:t>
            </a:r>
          </a:p>
        </p:txBody>
      </p:sp>
      <p:sp>
        <p:nvSpPr>
          <p:cNvPr id="11269" name="9 Rectángulo"/>
          <p:cNvSpPr>
            <a:spLocks noChangeArrowheads="1"/>
          </p:cNvSpPr>
          <p:nvPr/>
        </p:nvSpPr>
        <p:spPr bwMode="auto">
          <a:xfrm>
            <a:off x="1182688" y="1878013"/>
            <a:ext cx="21002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s-CL" sz="2000" b="1" dirty="0">
                <a:solidFill>
                  <a:srgbClr val="336699"/>
                </a:solidFill>
                <a:cs typeface="Arial" charset="0"/>
              </a:rPr>
              <a:t>Artículo 2°</a:t>
            </a:r>
          </a:p>
        </p:txBody>
      </p:sp>
      <p:sp>
        <p:nvSpPr>
          <p:cNvPr id="8199" name="12 Rectángulo"/>
          <p:cNvSpPr>
            <a:spLocks noChangeArrowheads="1"/>
          </p:cNvSpPr>
          <p:nvPr/>
        </p:nvSpPr>
        <p:spPr bwMode="auto">
          <a:xfrm>
            <a:off x="749300" y="2452688"/>
            <a:ext cx="7148513" cy="4094162"/>
          </a:xfrm>
          <a:prstGeom prst="rect">
            <a:avLst/>
          </a:prstGeom>
          <a:noFill/>
          <a:ln w="9525">
            <a:noFill/>
            <a:miter lim="800000"/>
            <a:headEnd/>
            <a:tailEnd/>
          </a:ln>
        </p:spPr>
        <p:txBody>
          <a:bodyPr>
            <a:spAutoFit/>
          </a:bodyPr>
          <a:lstStyle/>
          <a:p>
            <a:pPr algn="just">
              <a:buFont typeface="Arial" charset="0"/>
              <a:buChar char="•"/>
              <a:defRPr/>
            </a:pPr>
            <a:r>
              <a:rPr lang="es-CL" sz="2000" dirty="0">
                <a:solidFill>
                  <a:schemeClr val="tx1">
                    <a:lumMod val="65000"/>
                    <a:lumOff val="35000"/>
                  </a:schemeClr>
                </a:solidFill>
                <a:ea typeface="ＭＳ Ｐゴシック" charset="-128"/>
                <a:cs typeface="Arial" charset="0"/>
              </a:rPr>
              <a:t>Uso del vehículo “para el desempeño de las funciones inherentes a sus cargos”</a:t>
            </a:r>
          </a:p>
          <a:p>
            <a:pPr algn="just">
              <a:defRPr/>
            </a:pPr>
            <a:endParaRPr lang="es-CL" sz="2000" dirty="0">
              <a:solidFill>
                <a:schemeClr val="tx1">
                  <a:lumMod val="65000"/>
                  <a:lumOff val="35000"/>
                </a:schemeClr>
              </a:solidFill>
              <a:ea typeface="ＭＳ Ｐゴシック" charset="-128"/>
              <a:cs typeface="Arial" charset="0"/>
            </a:endParaRPr>
          </a:p>
          <a:p>
            <a:pPr>
              <a:defRPr/>
            </a:pPr>
            <a:endParaRPr lang="es-CL" sz="2000" dirty="0">
              <a:solidFill>
                <a:schemeClr val="tx1">
                  <a:lumMod val="65000"/>
                  <a:lumOff val="35000"/>
                </a:schemeClr>
              </a:solidFill>
              <a:ea typeface="ＭＳ Ｐゴシック" charset="-128"/>
              <a:cs typeface="Arial" charset="0"/>
            </a:endParaRPr>
          </a:p>
          <a:p>
            <a:pPr algn="just">
              <a:defRPr/>
            </a:pPr>
            <a:r>
              <a:rPr lang="es-CL" sz="2000" dirty="0">
                <a:solidFill>
                  <a:schemeClr val="tx1">
                    <a:lumMod val="65000"/>
                    <a:lumOff val="35000"/>
                  </a:schemeClr>
                </a:solidFill>
                <a:ea typeface="ＭＳ Ｐゴシック" charset="-128"/>
                <a:cs typeface="Arial" charset="0"/>
              </a:rPr>
              <a:t>Circular N°35.593: existe la </a:t>
            </a:r>
            <a:r>
              <a:rPr lang="es-CL" sz="2000" dirty="0">
                <a:solidFill>
                  <a:schemeClr val="tx1">
                    <a:lumMod val="65000"/>
                    <a:lumOff val="35000"/>
                  </a:schemeClr>
                </a:solidFill>
              </a:rPr>
              <a:t>prohibición absoluta de uso de vehículos en cometidos particulares o ajenos al Servicio al cual pertenecen.., ya sea en días hábiles o inhábiles.</a:t>
            </a:r>
          </a:p>
          <a:p>
            <a:pPr>
              <a:defRPr/>
            </a:pPr>
            <a:endParaRPr lang="es-CL" sz="2000" dirty="0">
              <a:solidFill>
                <a:schemeClr val="tx1">
                  <a:lumMod val="65000"/>
                  <a:lumOff val="35000"/>
                </a:schemeClr>
              </a:solidFill>
            </a:endParaRPr>
          </a:p>
          <a:p>
            <a:pPr algn="just">
              <a:defRPr/>
            </a:pPr>
            <a:r>
              <a:rPr lang="es-CL" sz="2000" dirty="0">
                <a:solidFill>
                  <a:schemeClr val="tx1">
                    <a:lumMod val="65000"/>
                    <a:lumOff val="35000"/>
                  </a:schemeClr>
                </a:solidFill>
              </a:rPr>
              <a:t>Dicha prohibición, se agrega, no admite excepciones de ninguna especie y afecta a todos los servidores del Estado que emplean vehículos de las diversas reparticiones públicas.</a:t>
            </a:r>
            <a:endParaRPr lang="es-CL" sz="2000" dirty="0">
              <a:solidFill>
                <a:schemeClr val="tx1">
                  <a:lumMod val="65000"/>
                  <a:lumOff val="35000"/>
                </a:schemeClr>
              </a:solidFill>
              <a:ea typeface="ＭＳ Ｐゴシック" charset="-128"/>
              <a:cs typeface="Arial" charset="0"/>
            </a:endParaRPr>
          </a:p>
          <a:p>
            <a:pPr algn="just">
              <a:defRPr/>
            </a:pPr>
            <a:endParaRPr lang="es-CL" sz="2000" dirty="0">
              <a:solidFill>
                <a:schemeClr val="tx1">
                  <a:lumMod val="65000"/>
                  <a:lumOff val="35000"/>
                </a:schemeClr>
              </a:solidFill>
              <a:ea typeface="ＭＳ Ｐゴシック" charset="-128"/>
              <a:cs typeface="Arial" charset="0"/>
            </a:endParaRPr>
          </a:p>
        </p:txBody>
      </p:sp>
      <p:pic>
        <p:nvPicPr>
          <p:cNvPr id="11271" name="Picture 9" descr="https://encrypted-tbn0.google.com/images?q=tbn:ANd9GcSubFRM7qR6nQdEsjyYwV98gOBRBnpOSkU4fqC2Hpfz9R0kEGzvrcG_th3kb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33988" y="1089025"/>
            <a:ext cx="795337"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1182688" y="1182688"/>
            <a:ext cx="70739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s-CL" b="1" dirty="0">
                <a:solidFill>
                  <a:srgbClr val="646464"/>
                </a:solidFill>
                <a:cs typeface="Arial" charset="0"/>
              </a:rPr>
              <a:t>Decreto Ley N°799, de 1974.</a:t>
            </a:r>
          </a:p>
        </p:txBody>
      </p:sp>
      <p:sp>
        <p:nvSpPr>
          <p:cNvPr id="12" name="Line 3"/>
          <p:cNvSpPr>
            <a:spLocks noChangeShapeType="1"/>
          </p:cNvSpPr>
          <p:nvPr/>
        </p:nvSpPr>
        <p:spPr bwMode="auto">
          <a:xfrm>
            <a:off x="1182688" y="1839913"/>
            <a:ext cx="4752975" cy="0"/>
          </a:xfrm>
          <a:prstGeom prst="line">
            <a:avLst/>
          </a:prstGeom>
          <a:noFill/>
          <a:ln w="28575">
            <a:solidFill>
              <a:schemeClr val="accent6"/>
            </a:solidFill>
            <a:round/>
            <a:headEnd/>
            <a:tailEnd/>
          </a:ln>
        </p:spPr>
        <p:txBody>
          <a:bodyPr/>
          <a:lstStyle/>
          <a:p>
            <a:pPr>
              <a:defRPr/>
            </a:pPr>
            <a:endParaRPr lang="es-ES_tradnl" dirty="0">
              <a:solidFill>
                <a:prstClr val="black"/>
              </a:solidFill>
              <a:ea typeface="ＭＳ Ｐゴシック" charset="-128"/>
              <a:cs typeface="ＭＳ Ｐゴシック" charset="-128"/>
            </a:endParaRPr>
          </a:p>
        </p:txBody>
      </p:sp>
      <p:sp>
        <p:nvSpPr>
          <p:cNvPr id="12292" name="Text Box 2"/>
          <p:cNvSpPr txBox="1">
            <a:spLocks noChangeArrowheads="1"/>
          </p:cNvSpPr>
          <p:nvPr/>
        </p:nvSpPr>
        <p:spPr bwMode="auto">
          <a:xfrm>
            <a:off x="1182688" y="1439863"/>
            <a:ext cx="70739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s-CL" b="1" dirty="0">
                <a:solidFill>
                  <a:srgbClr val="646464"/>
                </a:solidFill>
                <a:cs typeface="Arial" charset="0"/>
              </a:rPr>
              <a:t>Oficio Circular N°35.593, de 1995.</a:t>
            </a:r>
          </a:p>
        </p:txBody>
      </p:sp>
      <p:sp>
        <p:nvSpPr>
          <p:cNvPr id="12293" name="9 Rectángulo"/>
          <p:cNvSpPr>
            <a:spLocks noChangeArrowheads="1"/>
          </p:cNvSpPr>
          <p:nvPr/>
        </p:nvSpPr>
        <p:spPr bwMode="auto">
          <a:xfrm>
            <a:off x="1182688" y="1878013"/>
            <a:ext cx="21002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s-CL" sz="2000" b="1" dirty="0">
                <a:solidFill>
                  <a:srgbClr val="336699"/>
                </a:solidFill>
                <a:cs typeface="Arial" charset="0"/>
              </a:rPr>
              <a:t>Artículo 3°</a:t>
            </a:r>
          </a:p>
        </p:txBody>
      </p:sp>
      <p:sp>
        <p:nvSpPr>
          <p:cNvPr id="9223" name="12 Rectángulo"/>
          <p:cNvSpPr>
            <a:spLocks noChangeArrowheads="1"/>
          </p:cNvSpPr>
          <p:nvPr/>
        </p:nvSpPr>
        <p:spPr bwMode="auto">
          <a:xfrm>
            <a:off x="984250" y="2333625"/>
            <a:ext cx="3532188" cy="4032250"/>
          </a:xfrm>
          <a:prstGeom prst="rect">
            <a:avLst/>
          </a:prstGeom>
          <a:noFill/>
          <a:ln w="9525">
            <a:noFill/>
            <a:miter lim="800000"/>
            <a:headEnd/>
            <a:tailEnd/>
          </a:ln>
        </p:spPr>
        <p:txBody>
          <a:bodyPr>
            <a:spAutoFit/>
          </a:bodyPr>
          <a:lstStyle/>
          <a:p>
            <a:pPr>
              <a:buFont typeface="Arial" charset="0"/>
              <a:buChar char="•"/>
              <a:defRPr/>
            </a:pPr>
            <a:r>
              <a:rPr lang="es-CL" sz="2000" b="1" dirty="0">
                <a:solidFill>
                  <a:schemeClr val="tx1">
                    <a:lumMod val="65000"/>
                    <a:lumOff val="35000"/>
                  </a:schemeClr>
                </a:solidFill>
                <a:ea typeface="ＭＳ Ｐゴシック" charset="-128"/>
                <a:cs typeface="Arial" charset="0"/>
              </a:rPr>
              <a:t>Disco distintivo obligatorio</a:t>
            </a:r>
          </a:p>
          <a:p>
            <a:pPr>
              <a:buFont typeface="Arial" charset="0"/>
              <a:buChar char="•"/>
              <a:defRPr/>
            </a:pPr>
            <a:endParaRPr lang="es-CL" sz="2000" b="1" dirty="0">
              <a:solidFill>
                <a:schemeClr val="tx1">
                  <a:lumMod val="65000"/>
                  <a:lumOff val="35000"/>
                </a:schemeClr>
              </a:solidFill>
              <a:ea typeface="ＭＳ Ｐゴシック" charset="-128"/>
              <a:cs typeface="Arial" charset="0"/>
            </a:endParaRPr>
          </a:p>
          <a:p>
            <a:pPr>
              <a:buFont typeface="Arial" charset="0"/>
              <a:buChar char="•"/>
              <a:defRPr/>
            </a:pPr>
            <a:r>
              <a:rPr lang="es-CL" sz="2000" b="1" dirty="0">
                <a:solidFill>
                  <a:schemeClr val="tx1">
                    <a:lumMod val="65000"/>
                    <a:lumOff val="35000"/>
                  </a:schemeClr>
                </a:solidFill>
                <a:ea typeface="ＭＳ Ｐゴシック" charset="-128"/>
                <a:cs typeface="Arial" charset="0"/>
              </a:rPr>
              <a:t>Algunas excepciones:</a:t>
            </a:r>
          </a:p>
          <a:p>
            <a:pPr algn="just">
              <a:defRPr/>
            </a:pPr>
            <a:r>
              <a:rPr lang="es-CL" sz="1600" dirty="0">
                <a:solidFill>
                  <a:schemeClr val="tx1">
                    <a:lumMod val="65000"/>
                    <a:lumOff val="35000"/>
                  </a:schemeClr>
                </a:solidFill>
                <a:ea typeface="ＭＳ Ｐゴシック" charset="-128"/>
                <a:cs typeface="Arial" charset="0"/>
              </a:rPr>
              <a:t>-Ministros de Estado</a:t>
            </a:r>
          </a:p>
          <a:p>
            <a:pPr algn="just">
              <a:defRPr/>
            </a:pPr>
            <a:r>
              <a:rPr lang="es-CL" sz="1600" dirty="0">
                <a:solidFill>
                  <a:schemeClr val="tx1">
                    <a:lumMod val="65000"/>
                    <a:lumOff val="35000"/>
                  </a:schemeClr>
                </a:solidFill>
                <a:ea typeface="ＭＳ Ｐゴシック" charset="-128"/>
                <a:cs typeface="Arial" charset="0"/>
              </a:rPr>
              <a:t>-Subsecretarios</a:t>
            </a:r>
          </a:p>
          <a:p>
            <a:pPr algn="just">
              <a:defRPr/>
            </a:pPr>
            <a:r>
              <a:rPr lang="es-CL" sz="1600" dirty="0">
                <a:solidFill>
                  <a:schemeClr val="tx1">
                    <a:lumMod val="65000"/>
                    <a:lumOff val="35000"/>
                  </a:schemeClr>
                </a:solidFill>
                <a:ea typeface="ＭＳ Ｐゴシック" charset="-128"/>
                <a:cs typeface="Arial" charset="0"/>
              </a:rPr>
              <a:t>-Contralor General</a:t>
            </a:r>
          </a:p>
          <a:p>
            <a:pPr algn="just">
              <a:defRPr/>
            </a:pPr>
            <a:r>
              <a:rPr lang="es-CL" sz="1600" dirty="0">
                <a:solidFill>
                  <a:schemeClr val="tx1">
                    <a:lumMod val="65000"/>
                    <a:lumOff val="35000"/>
                  </a:schemeClr>
                </a:solidFill>
                <a:ea typeface="ＭＳ Ｐゴシック" charset="-128"/>
                <a:cs typeface="Arial" charset="0"/>
              </a:rPr>
              <a:t>-Presidente, Ministros y Fiscal de la Corte Suprema y Cortes de Apelaciones</a:t>
            </a:r>
          </a:p>
          <a:p>
            <a:pPr algn="just">
              <a:defRPr/>
            </a:pPr>
            <a:r>
              <a:rPr lang="es-CL" sz="1600" dirty="0">
                <a:solidFill>
                  <a:schemeClr val="tx1">
                    <a:lumMod val="65000"/>
                    <a:lumOff val="35000"/>
                  </a:schemeClr>
                </a:solidFill>
                <a:ea typeface="ＭＳ Ｐゴシック" charset="-128"/>
                <a:cs typeface="Arial" charset="0"/>
              </a:rPr>
              <a:t>-Todo vehículo expresamente exceptuado mediante decreto supremo (firma Ministro correspondiente + Interior)</a:t>
            </a:r>
          </a:p>
          <a:p>
            <a:pPr algn="just">
              <a:defRPr/>
            </a:pPr>
            <a:r>
              <a:rPr lang="es-CL" sz="1600" dirty="0">
                <a:solidFill>
                  <a:schemeClr val="tx1">
                    <a:lumMod val="65000"/>
                    <a:lumOff val="35000"/>
                  </a:schemeClr>
                </a:solidFill>
                <a:ea typeface="ＭＳ Ｐゴシック" charset="-128"/>
                <a:cs typeface="Arial" charset="0"/>
              </a:rPr>
              <a:t>-Alcaldes   (ley N°18.695, art.39)</a:t>
            </a:r>
          </a:p>
        </p:txBody>
      </p:sp>
      <p:pic>
        <p:nvPicPr>
          <p:cNvPr id="12295" name="Picture 2" descr="https://encrypted-tbn1.google.com/images?q=tbn:ANd9GcS78PUyu6RjSLhO7ExfaZv4QqkgKPxmxD_7Bs734W_lLoNaiftea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9638" y="2064183"/>
            <a:ext cx="4202689" cy="398002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2296" name="Picture 9" descr="https://encrypted-tbn0.google.com/images?q=tbn:ANd9GcSubFRM7qR6nQdEsjyYwV98gOBRBnpOSkU4fqC2Hpfz9R0kEGzvrcG_th3kb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33988" y="1089025"/>
            <a:ext cx="795337"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1182688" y="1182688"/>
            <a:ext cx="70739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s-CL" b="1" dirty="0">
                <a:solidFill>
                  <a:srgbClr val="646464"/>
                </a:solidFill>
                <a:cs typeface="Arial" charset="0"/>
              </a:rPr>
              <a:t>Decreto Ley N°799, de 1974.</a:t>
            </a:r>
          </a:p>
        </p:txBody>
      </p:sp>
      <p:sp>
        <p:nvSpPr>
          <p:cNvPr id="12" name="Line 3"/>
          <p:cNvSpPr>
            <a:spLocks noChangeShapeType="1"/>
          </p:cNvSpPr>
          <p:nvPr/>
        </p:nvSpPr>
        <p:spPr bwMode="auto">
          <a:xfrm>
            <a:off x="1182688" y="1839913"/>
            <a:ext cx="4752975" cy="0"/>
          </a:xfrm>
          <a:prstGeom prst="line">
            <a:avLst/>
          </a:prstGeom>
          <a:noFill/>
          <a:ln w="28575">
            <a:solidFill>
              <a:schemeClr val="accent6"/>
            </a:solidFill>
            <a:round/>
            <a:headEnd/>
            <a:tailEnd/>
          </a:ln>
        </p:spPr>
        <p:txBody>
          <a:bodyPr/>
          <a:lstStyle/>
          <a:p>
            <a:pPr>
              <a:defRPr/>
            </a:pPr>
            <a:endParaRPr lang="es-ES_tradnl" dirty="0">
              <a:solidFill>
                <a:prstClr val="black"/>
              </a:solidFill>
              <a:ea typeface="ＭＳ Ｐゴシック" charset="-128"/>
              <a:cs typeface="ＭＳ Ｐゴシック" charset="-128"/>
            </a:endParaRPr>
          </a:p>
        </p:txBody>
      </p:sp>
      <p:sp>
        <p:nvSpPr>
          <p:cNvPr id="14340" name="Text Box 2"/>
          <p:cNvSpPr txBox="1">
            <a:spLocks noChangeArrowheads="1"/>
          </p:cNvSpPr>
          <p:nvPr/>
        </p:nvSpPr>
        <p:spPr bwMode="auto">
          <a:xfrm>
            <a:off x="1182688" y="1439863"/>
            <a:ext cx="70739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s-CL" b="1" dirty="0">
                <a:solidFill>
                  <a:srgbClr val="646464"/>
                </a:solidFill>
                <a:cs typeface="Arial" charset="0"/>
              </a:rPr>
              <a:t>Oficio Circular N°35.593, de 1995.</a:t>
            </a:r>
          </a:p>
        </p:txBody>
      </p:sp>
      <p:sp>
        <p:nvSpPr>
          <p:cNvPr id="14341" name="9 Rectángulo"/>
          <p:cNvSpPr>
            <a:spLocks noChangeArrowheads="1"/>
          </p:cNvSpPr>
          <p:nvPr/>
        </p:nvSpPr>
        <p:spPr bwMode="auto">
          <a:xfrm>
            <a:off x="1182688" y="1878013"/>
            <a:ext cx="21002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s-CL" sz="2000" b="1" dirty="0">
                <a:solidFill>
                  <a:srgbClr val="336699"/>
                </a:solidFill>
                <a:cs typeface="Arial" charset="0"/>
              </a:rPr>
              <a:t>Artículo 6°</a:t>
            </a:r>
          </a:p>
        </p:txBody>
      </p:sp>
      <p:sp>
        <p:nvSpPr>
          <p:cNvPr id="14342" name="15 CuadroTexto"/>
          <p:cNvSpPr txBox="1">
            <a:spLocks noChangeArrowheads="1"/>
          </p:cNvSpPr>
          <p:nvPr/>
        </p:nvSpPr>
        <p:spPr bwMode="auto">
          <a:xfrm>
            <a:off x="4738688" y="1908175"/>
            <a:ext cx="27987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s-CL" sz="2000" b="1" dirty="0">
                <a:solidFill>
                  <a:srgbClr val="336699"/>
                </a:solidFill>
                <a:cs typeface="Arial" charset="0"/>
              </a:rPr>
              <a:t>Artículo 7°</a:t>
            </a:r>
            <a:endParaRPr lang="es-ES" sz="2000" b="1" dirty="0">
              <a:solidFill>
                <a:srgbClr val="336699"/>
              </a:solidFill>
              <a:cs typeface="Arial" charset="0"/>
            </a:endParaRPr>
          </a:p>
        </p:txBody>
      </p:sp>
      <p:sp>
        <p:nvSpPr>
          <p:cNvPr id="11272" name="17 CuadroTexto"/>
          <p:cNvSpPr txBox="1">
            <a:spLocks noChangeArrowheads="1"/>
          </p:cNvSpPr>
          <p:nvPr/>
        </p:nvSpPr>
        <p:spPr bwMode="auto">
          <a:xfrm>
            <a:off x="4959927" y="3225223"/>
            <a:ext cx="3532188" cy="3785652"/>
          </a:xfrm>
          <a:prstGeom prst="rect">
            <a:avLst/>
          </a:prstGeom>
          <a:noFill/>
          <a:ln w="9525">
            <a:noFill/>
            <a:miter lim="800000"/>
            <a:headEnd/>
            <a:tailEnd/>
          </a:ln>
        </p:spPr>
        <p:txBody>
          <a:bodyPr>
            <a:spAutoFit/>
          </a:bodyPr>
          <a:lstStyle/>
          <a:p>
            <a:pPr>
              <a:buFont typeface="Arial" charset="0"/>
              <a:buChar char="•"/>
              <a:defRPr/>
            </a:pPr>
            <a:endParaRPr lang="es-CL" sz="2000" b="1" dirty="0">
              <a:solidFill>
                <a:schemeClr val="tx1">
                  <a:lumMod val="65000"/>
                  <a:lumOff val="35000"/>
                </a:schemeClr>
              </a:solidFill>
              <a:ea typeface="ＭＳ Ｐゴシック" charset="-128"/>
              <a:cs typeface="Arial" charset="0"/>
            </a:endParaRPr>
          </a:p>
          <a:p>
            <a:pPr>
              <a:buFont typeface="Arial" charset="0"/>
              <a:buChar char="•"/>
              <a:defRPr/>
            </a:pPr>
            <a:endParaRPr lang="es-CL" sz="2000" b="1" dirty="0">
              <a:solidFill>
                <a:schemeClr val="tx1">
                  <a:lumMod val="65000"/>
                  <a:lumOff val="35000"/>
                </a:schemeClr>
              </a:solidFill>
              <a:ea typeface="ＭＳ Ｐゴシック" charset="-128"/>
              <a:cs typeface="Arial" charset="0"/>
            </a:endParaRPr>
          </a:p>
          <a:p>
            <a:pPr>
              <a:buFont typeface="Arial" charset="0"/>
              <a:buChar char="•"/>
              <a:defRPr/>
            </a:pPr>
            <a:endParaRPr lang="es-CL" sz="2000" dirty="0">
              <a:solidFill>
                <a:schemeClr val="tx1">
                  <a:lumMod val="65000"/>
                  <a:lumOff val="35000"/>
                </a:schemeClr>
              </a:solidFill>
              <a:ea typeface="ＭＳ Ｐゴシック" charset="-128"/>
              <a:cs typeface="Arial" charset="0"/>
            </a:endParaRPr>
          </a:p>
          <a:p>
            <a:pPr>
              <a:buFont typeface="Arial" charset="0"/>
              <a:buChar char="•"/>
              <a:defRPr/>
            </a:pPr>
            <a:r>
              <a:rPr lang="es-CL" sz="2000" dirty="0">
                <a:solidFill>
                  <a:schemeClr val="tx1">
                    <a:lumMod val="65000"/>
                    <a:lumOff val="35000"/>
                  </a:schemeClr>
                </a:solidFill>
                <a:ea typeface="ＭＳ Ｐゴシック" charset="-128"/>
                <a:cs typeface="Arial" charset="0"/>
              </a:rPr>
              <a:t>Persona </a:t>
            </a:r>
            <a:r>
              <a:rPr lang="es-CL" sz="2000" dirty="0" smtClean="0">
                <a:solidFill>
                  <a:schemeClr val="tx1">
                    <a:lumMod val="65000"/>
                    <a:lumOff val="35000"/>
                  </a:schemeClr>
                </a:solidFill>
                <a:ea typeface="ＭＳ Ｐゴシック" charset="-128"/>
                <a:cs typeface="Arial" charset="0"/>
              </a:rPr>
              <a:t>autorizada </a:t>
            </a:r>
            <a:r>
              <a:rPr lang="es-CL" sz="2000" b="1" dirty="0" smtClean="0">
                <a:solidFill>
                  <a:schemeClr val="tx1">
                    <a:lumMod val="65000"/>
                    <a:lumOff val="35000"/>
                  </a:schemeClr>
                </a:solidFill>
                <a:ea typeface="ＭＳ Ｐゴシック" charset="-128"/>
                <a:cs typeface="Arial" charset="0"/>
              </a:rPr>
              <a:t>conducción </a:t>
            </a:r>
            <a:r>
              <a:rPr lang="es-CL" sz="2000" b="1" dirty="0">
                <a:solidFill>
                  <a:schemeClr val="tx1">
                    <a:lumMod val="65000"/>
                    <a:lumOff val="35000"/>
                  </a:schemeClr>
                </a:solidFill>
                <a:ea typeface="ＭＳ Ｐゴシック" charset="-128"/>
                <a:cs typeface="Arial" charset="0"/>
              </a:rPr>
              <a:t>habitual </a:t>
            </a:r>
            <a:r>
              <a:rPr lang="es-CL" sz="2000" dirty="0">
                <a:solidFill>
                  <a:schemeClr val="tx1">
                    <a:lumMod val="65000"/>
                    <a:lumOff val="35000"/>
                  </a:schemeClr>
                </a:solidFill>
                <a:ea typeface="ＭＳ Ｐゴシック" charset="-128"/>
                <a:cs typeface="Arial" charset="0"/>
              </a:rPr>
              <a:t>de vehículo estatal</a:t>
            </a:r>
          </a:p>
          <a:p>
            <a:pPr algn="just">
              <a:buFont typeface="Arial" charset="0"/>
              <a:buChar char="•"/>
              <a:defRPr/>
            </a:pPr>
            <a:endParaRPr lang="es-CL" sz="2000" dirty="0">
              <a:solidFill>
                <a:schemeClr val="tx1">
                  <a:lumMod val="65000"/>
                  <a:lumOff val="35000"/>
                </a:schemeClr>
              </a:solidFill>
              <a:ea typeface="ＭＳ Ｐゴシック" charset="-128"/>
              <a:cs typeface="Arial" charset="0"/>
            </a:endParaRPr>
          </a:p>
          <a:p>
            <a:pPr algn="just">
              <a:buFont typeface="Arial" charset="0"/>
              <a:buChar char="•"/>
              <a:defRPr/>
            </a:pPr>
            <a:r>
              <a:rPr lang="es-CL" sz="2000" dirty="0">
                <a:solidFill>
                  <a:schemeClr val="tx1">
                    <a:lumMod val="65000"/>
                    <a:lumOff val="35000"/>
                  </a:schemeClr>
                </a:solidFill>
                <a:ea typeface="ＭＳ Ｐゴシック" charset="-128"/>
                <a:cs typeface="Arial" charset="0"/>
              </a:rPr>
              <a:t>Funcionario con un vehículo fiscal asignado y tome a su cargo la </a:t>
            </a:r>
            <a:r>
              <a:rPr lang="es-CL" sz="2000" b="1" dirty="0">
                <a:solidFill>
                  <a:schemeClr val="tx1">
                    <a:lumMod val="65000"/>
                    <a:lumOff val="35000"/>
                  </a:schemeClr>
                </a:solidFill>
                <a:ea typeface="ＭＳ Ｐゴシック" charset="-128"/>
                <a:cs typeface="Arial" charset="0"/>
              </a:rPr>
              <a:t>conducción habitual</a:t>
            </a:r>
          </a:p>
          <a:p>
            <a:pPr>
              <a:buFont typeface="Arial" charset="0"/>
              <a:buChar char="•"/>
              <a:defRPr/>
            </a:pPr>
            <a:endParaRPr lang="es-CL" sz="2000" b="1" dirty="0">
              <a:solidFill>
                <a:srgbClr val="4F81BD"/>
              </a:solidFill>
              <a:ea typeface="ＭＳ Ｐゴシック" charset="-128"/>
              <a:cs typeface="Arial" charset="0"/>
            </a:endParaRPr>
          </a:p>
        </p:txBody>
      </p:sp>
      <p:sp>
        <p:nvSpPr>
          <p:cNvPr id="11273" name="10 Rectángulo"/>
          <p:cNvSpPr>
            <a:spLocks noChangeArrowheads="1"/>
          </p:cNvSpPr>
          <p:nvPr/>
        </p:nvSpPr>
        <p:spPr bwMode="auto">
          <a:xfrm>
            <a:off x="996950" y="3290455"/>
            <a:ext cx="3187700" cy="3477875"/>
          </a:xfrm>
          <a:prstGeom prst="rect">
            <a:avLst/>
          </a:prstGeom>
          <a:noFill/>
          <a:ln w="9525">
            <a:noFill/>
            <a:miter lim="800000"/>
            <a:headEnd/>
            <a:tailEnd/>
          </a:ln>
        </p:spPr>
        <p:txBody>
          <a:bodyPr>
            <a:spAutoFit/>
          </a:bodyPr>
          <a:lstStyle/>
          <a:p>
            <a:pPr>
              <a:buFont typeface="Arial" charset="0"/>
              <a:buChar char="•"/>
              <a:defRPr/>
            </a:pPr>
            <a:endParaRPr lang="es-CL" sz="2000" b="1" dirty="0">
              <a:solidFill>
                <a:schemeClr val="tx1">
                  <a:lumMod val="65000"/>
                  <a:lumOff val="35000"/>
                </a:schemeClr>
              </a:solidFill>
              <a:ea typeface="ＭＳ Ｐゴシック" charset="-128"/>
              <a:cs typeface="Arial" charset="0"/>
            </a:endParaRPr>
          </a:p>
          <a:p>
            <a:pPr>
              <a:buFont typeface="Arial" charset="0"/>
              <a:buChar char="•"/>
              <a:defRPr/>
            </a:pPr>
            <a:endParaRPr lang="es-CL" sz="2000" b="1" dirty="0">
              <a:solidFill>
                <a:schemeClr val="tx1">
                  <a:lumMod val="65000"/>
                  <a:lumOff val="35000"/>
                </a:schemeClr>
              </a:solidFill>
              <a:ea typeface="ＭＳ Ｐゴシック" charset="-128"/>
              <a:cs typeface="Arial" charset="0"/>
            </a:endParaRPr>
          </a:p>
          <a:p>
            <a:pPr>
              <a:buFont typeface="Arial" charset="0"/>
              <a:buChar char="•"/>
              <a:defRPr/>
            </a:pPr>
            <a:endParaRPr lang="es-CL" sz="2000" b="1" dirty="0">
              <a:solidFill>
                <a:schemeClr val="tx1">
                  <a:lumMod val="65000"/>
                  <a:lumOff val="35000"/>
                </a:schemeClr>
              </a:solidFill>
              <a:ea typeface="ＭＳ Ｐゴシック" charset="-128"/>
              <a:cs typeface="Arial" charset="0"/>
            </a:endParaRPr>
          </a:p>
          <a:p>
            <a:pPr algn="just">
              <a:buFont typeface="Arial" charset="0"/>
              <a:buChar char="•"/>
              <a:defRPr/>
            </a:pPr>
            <a:r>
              <a:rPr lang="es-CL" sz="2000" dirty="0">
                <a:solidFill>
                  <a:schemeClr val="tx1">
                    <a:lumMod val="65000"/>
                    <a:lumOff val="35000"/>
                  </a:schemeClr>
                </a:solidFill>
                <a:ea typeface="ＭＳ Ｐゴシック" charset="-128"/>
                <a:cs typeface="Arial" charset="0"/>
              </a:rPr>
              <a:t>Recinto que determine la autoridad administrativa correspondiente</a:t>
            </a:r>
          </a:p>
          <a:p>
            <a:pPr algn="just">
              <a:buFont typeface="Arial" charset="0"/>
              <a:buChar char="•"/>
              <a:defRPr/>
            </a:pPr>
            <a:endParaRPr lang="es-CL" sz="2000" dirty="0">
              <a:solidFill>
                <a:schemeClr val="tx1">
                  <a:lumMod val="65000"/>
                  <a:lumOff val="35000"/>
                </a:schemeClr>
              </a:solidFill>
              <a:ea typeface="ＭＳ Ｐゴシック" charset="-128"/>
              <a:cs typeface="Arial" charset="0"/>
            </a:endParaRPr>
          </a:p>
          <a:p>
            <a:pPr algn="just">
              <a:buFont typeface="Arial" charset="0"/>
              <a:buChar char="•"/>
              <a:defRPr/>
            </a:pPr>
            <a:r>
              <a:rPr lang="es-CL" sz="2000" dirty="0">
                <a:solidFill>
                  <a:schemeClr val="tx1">
                    <a:lumMod val="65000"/>
                    <a:lumOff val="35000"/>
                  </a:schemeClr>
                </a:solidFill>
                <a:ea typeface="ＭＳ Ｐゴシック" charset="-128"/>
                <a:cs typeface="Arial" charset="0"/>
              </a:rPr>
              <a:t>Autoridad debe establecer los controles internos</a:t>
            </a:r>
            <a:r>
              <a:rPr lang="es-ES" sz="2000" dirty="0">
                <a:solidFill>
                  <a:schemeClr val="tx1">
                    <a:lumMod val="65000"/>
                    <a:lumOff val="35000"/>
                  </a:schemeClr>
                </a:solidFill>
                <a:ea typeface="ＭＳ Ｐゴシック" charset="-128"/>
                <a:cs typeface="Arial" charset="0"/>
              </a:rPr>
              <a:t> y resguardos que procedan</a:t>
            </a:r>
            <a:r>
              <a:rPr lang="es-ES" sz="2000" b="1" dirty="0">
                <a:solidFill>
                  <a:schemeClr val="tx1">
                    <a:lumMod val="65000"/>
                    <a:lumOff val="35000"/>
                  </a:schemeClr>
                </a:solidFill>
                <a:ea typeface="ＭＳ Ｐゴシック" charset="-128"/>
                <a:cs typeface="Arial" charset="0"/>
              </a:rPr>
              <a:t>.</a:t>
            </a:r>
            <a:endParaRPr lang="es-CL" sz="2000" b="1" dirty="0">
              <a:solidFill>
                <a:schemeClr val="tx1">
                  <a:lumMod val="65000"/>
                  <a:lumOff val="35000"/>
                </a:schemeClr>
              </a:solidFill>
              <a:ea typeface="ＭＳ Ｐゴシック" charset="-128"/>
              <a:cs typeface="Arial" charset="0"/>
            </a:endParaRPr>
          </a:p>
        </p:txBody>
      </p:sp>
      <p:sp>
        <p:nvSpPr>
          <p:cNvPr id="13" name="12 Flecha abajo"/>
          <p:cNvSpPr/>
          <p:nvPr/>
        </p:nvSpPr>
        <p:spPr>
          <a:xfrm>
            <a:off x="2350078" y="3741305"/>
            <a:ext cx="512762" cy="450850"/>
          </a:xfrm>
          <a:prstGeom prst="down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s-ES" dirty="0"/>
          </a:p>
        </p:txBody>
      </p:sp>
      <p:sp>
        <p:nvSpPr>
          <p:cNvPr id="11" name="10 Flecha abajo"/>
          <p:cNvSpPr/>
          <p:nvPr/>
        </p:nvSpPr>
        <p:spPr>
          <a:xfrm>
            <a:off x="6368833" y="3741305"/>
            <a:ext cx="512763" cy="450850"/>
          </a:xfrm>
          <a:prstGeom prst="down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s-ES" dirty="0"/>
          </a:p>
        </p:txBody>
      </p:sp>
      <p:pic>
        <p:nvPicPr>
          <p:cNvPr id="14347" name="Picture 9" descr="https://encrypted-tbn0.google.com/images?q=tbn:ANd9GcSubFRM7qR6nQdEsjyYwV98gOBRBnpOSkU4fqC2Hpfz9R0kEGzvrcG_th3kb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33988" y="1089025"/>
            <a:ext cx="795337"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CuadroTexto"/>
          <p:cNvSpPr txBox="1"/>
          <p:nvPr/>
        </p:nvSpPr>
        <p:spPr>
          <a:xfrm>
            <a:off x="1236663" y="2600539"/>
            <a:ext cx="2739592" cy="9233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endParaRPr lang="es-CL" b="1" dirty="0" smtClean="0">
              <a:solidFill>
                <a:schemeClr val="bg1"/>
              </a:solidFill>
              <a:ea typeface="ＭＳ Ｐゴシック" charset="-128"/>
              <a:cs typeface="Arial" charset="0"/>
            </a:endParaRPr>
          </a:p>
          <a:p>
            <a:pPr algn="ctr"/>
            <a:r>
              <a:rPr lang="es-CL" b="1" dirty="0" smtClean="0">
                <a:solidFill>
                  <a:schemeClr val="bg1"/>
                </a:solidFill>
                <a:ea typeface="ＭＳ Ｐゴシック" charset="-128"/>
                <a:cs typeface="Arial" charset="0"/>
              </a:rPr>
              <a:t>ESTACIONAMIENTO </a:t>
            </a:r>
          </a:p>
          <a:p>
            <a:pPr algn="ctr"/>
            <a:endParaRPr lang="es-CL" dirty="0">
              <a:solidFill>
                <a:schemeClr val="bg1"/>
              </a:solidFill>
            </a:endParaRPr>
          </a:p>
        </p:txBody>
      </p:sp>
      <p:sp>
        <p:nvSpPr>
          <p:cNvPr id="3" name="2 CuadroTexto"/>
          <p:cNvSpPr txBox="1"/>
          <p:nvPr/>
        </p:nvSpPr>
        <p:spPr>
          <a:xfrm>
            <a:off x="5412581" y="2600539"/>
            <a:ext cx="2626880" cy="9233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endParaRPr lang="es-CL" b="1" dirty="0" smtClean="0">
              <a:solidFill>
                <a:schemeClr val="bg1"/>
              </a:solidFill>
              <a:ea typeface="ＭＳ Ｐゴシック" charset="-128"/>
              <a:cs typeface="Arial" charset="0"/>
            </a:endParaRPr>
          </a:p>
          <a:p>
            <a:pPr algn="ctr"/>
            <a:r>
              <a:rPr lang="es-CL" b="1" dirty="0" smtClean="0">
                <a:solidFill>
                  <a:schemeClr val="bg1"/>
                </a:solidFill>
                <a:ea typeface="ＭＳ Ｐゴシック" charset="-128"/>
                <a:cs typeface="Arial" charset="0"/>
              </a:rPr>
              <a:t>CAUCIÓN</a:t>
            </a:r>
          </a:p>
          <a:p>
            <a:pPr algn="ctr"/>
            <a:endParaRPr lang="es-CL"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1182688" y="1182688"/>
            <a:ext cx="70739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s-CL" b="1" dirty="0">
                <a:solidFill>
                  <a:srgbClr val="646464"/>
                </a:solidFill>
                <a:cs typeface="Arial" charset="0"/>
              </a:rPr>
              <a:t>Decreto Ley N°799, de 1974.</a:t>
            </a:r>
          </a:p>
        </p:txBody>
      </p:sp>
      <p:sp>
        <p:nvSpPr>
          <p:cNvPr id="12" name="Line 3"/>
          <p:cNvSpPr>
            <a:spLocks noChangeShapeType="1"/>
          </p:cNvSpPr>
          <p:nvPr/>
        </p:nvSpPr>
        <p:spPr bwMode="auto">
          <a:xfrm>
            <a:off x="1182688" y="1839913"/>
            <a:ext cx="4752975" cy="0"/>
          </a:xfrm>
          <a:prstGeom prst="line">
            <a:avLst/>
          </a:prstGeom>
          <a:noFill/>
          <a:ln w="28575">
            <a:solidFill>
              <a:schemeClr val="accent6"/>
            </a:solidFill>
            <a:round/>
            <a:headEnd/>
            <a:tailEnd/>
          </a:ln>
        </p:spPr>
        <p:txBody>
          <a:bodyPr/>
          <a:lstStyle/>
          <a:p>
            <a:pPr>
              <a:defRPr/>
            </a:pPr>
            <a:endParaRPr lang="es-ES_tradnl" dirty="0">
              <a:solidFill>
                <a:prstClr val="black"/>
              </a:solidFill>
              <a:ea typeface="ＭＳ Ｐゴシック" charset="-128"/>
              <a:cs typeface="ＭＳ Ｐゴシック" charset="-128"/>
            </a:endParaRPr>
          </a:p>
        </p:txBody>
      </p:sp>
      <p:sp>
        <p:nvSpPr>
          <p:cNvPr id="15364" name="Text Box 2"/>
          <p:cNvSpPr txBox="1">
            <a:spLocks noChangeArrowheads="1"/>
          </p:cNvSpPr>
          <p:nvPr/>
        </p:nvSpPr>
        <p:spPr bwMode="auto">
          <a:xfrm>
            <a:off x="1182688" y="1439863"/>
            <a:ext cx="70739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s-CL" b="1" dirty="0">
                <a:solidFill>
                  <a:srgbClr val="646464"/>
                </a:solidFill>
                <a:cs typeface="Arial" charset="0"/>
              </a:rPr>
              <a:t>Oficio Circular N°35.593, de 1995.</a:t>
            </a:r>
          </a:p>
        </p:txBody>
      </p:sp>
      <p:sp>
        <p:nvSpPr>
          <p:cNvPr id="15365" name="9 Rectángulo"/>
          <p:cNvSpPr>
            <a:spLocks noChangeArrowheads="1"/>
          </p:cNvSpPr>
          <p:nvPr/>
        </p:nvSpPr>
        <p:spPr bwMode="auto">
          <a:xfrm>
            <a:off x="1182688" y="1878013"/>
            <a:ext cx="21002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s-CL" sz="2000" b="1" dirty="0">
                <a:solidFill>
                  <a:srgbClr val="336699"/>
                </a:solidFill>
                <a:cs typeface="Arial" charset="0"/>
              </a:rPr>
              <a:t>Artículo 8°</a:t>
            </a:r>
          </a:p>
        </p:txBody>
      </p:sp>
      <p:sp>
        <p:nvSpPr>
          <p:cNvPr id="11" name="10 CuadroTexto"/>
          <p:cNvSpPr txBox="1"/>
          <p:nvPr/>
        </p:nvSpPr>
        <p:spPr>
          <a:xfrm>
            <a:off x="1182688" y="2346325"/>
            <a:ext cx="7073900" cy="708025"/>
          </a:xfrm>
          <a:prstGeom prst="rect">
            <a:avLst/>
          </a:prstGeom>
          <a:noFill/>
        </p:spPr>
        <p:txBody>
          <a:bodyPr>
            <a:spAutoFit/>
          </a:bodyPr>
          <a:lstStyle/>
          <a:p>
            <a:pPr algn="just">
              <a:defRPr/>
            </a:pPr>
            <a:r>
              <a:rPr lang="es-CL" sz="2000" dirty="0">
                <a:solidFill>
                  <a:schemeClr val="tx1">
                    <a:lumMod val="65000"/>
                    <a:lumOff val="35000"/>
                  </a:schemeClr>
                </a:solidFill>
                <a:ea typeface="ＭＳ Ｐゴシック" charset="-128"/>
              </a:rPr>
              <a:t>El DL N°799/74 </a:t>
            </a:r>
            <a:r>
              <a:rPr lang="es-CL" sz="2000" b="1" dirty="0">
                <a:solidFill>
                  <a:schemeClr val="accent6"/>
                </a:solidFill>
                <a:ea typeface="ＭＳ Ｐゴシック" charset="-128"/>
              </a:rPr>
              <a:t>NO SE APLICA</a:t>
            </a:r>
            <a:r>
              <a:rPr lang="es-CL" sz="2000" b="1" dirty="0">
                <a:solidFill>
                  <a:schemeClr val="tx1">
                    <a:lumMod val="65000"/>
                    <a:lumOff val="35000"/>
                  </a:schemeClr>
                </a:solidFill>
                <a:ea typeface="ＭＳ Ｐゴシック" charset="-128"/>
              </a:rPr>
              <a:t> </a:t>
            </a:r>
            <a:r>
              <a:rPr lang="es-CL" sz="2000" dirty="0">
                <a:solidFill>
                  <a:schemeClr val="tx1">
                    <a:lumMod val="65000"/>
                    <a:lumOff val="35000"/>
                  </a:schemeClr>
                </a:solidFill>
                <a:ea typeface="ＭＳ Ｐゴシック" charset="-128"/>
              </a:rPr>
              <a:t>a los vehículos asignados a las FFAA, CARABINEROS e INVESTIGACIONES.</a:t>
            </a:r>
            <a:endParaRPr lang="es-ES" sz="2000" dirty="0">
              <a:solidFill>
                <a:schemeClr val="tx1">
                  <a:lumMod val="65000"/>
                  <a:lumOff val="35000"/>
                </a:schemeClr>
              </a:solidFill>
              <a:ea typeface="ＭＳ Ｐゴシック" charset="-128"/>
            </a:endParaRPr>
          </a:p>
        </p:txBody>
      </p:sp>
      <p:sp>
        <p:nvSpPr>
          <p:cNvPr id="15367" name="AutoShape 2" descr="data:image/jpeg;base64,/9j/4AAQSkZJRgABAQAAAQABAAD/2wBDAAkGBwgHBgkIBwgKCgkLDRYPDQwMDRsUFRAWIB0iIiAdHx8kKDQsJCYxJx8fLT0tMTU3Ojo6Iys/RD84QzQ5Ojf/2wBDAQoKCg0MDRoPDxo3JR8lNzc3Nzc3Nzc3Nzc3Nzc3Nzc3Nzc3Nzc3Nzc3Nzc3Nzc3Nzc3Nzc3Nzc3Nzc3Nzc3Nzf/wAARCACDAMYDASIAAhEBAxEB/8QAHAABAAEFAQEAAAAAAAAAAAAAAAUBAwQGBwgC/8QAQRAAAQMDAgMFBQYFAQcFAAAAAQACAwQFERIhBjFBBxNRYXEUIjKBkRUjQnKhsTNSYoKSwSQlNDZD4fBTg7Kz0f/EABkBAQADAQEAAAAAAAAAAAAAAAABAwQCBf/EACoRAAMAAgEDAwMDBQAAAAAAAAABAgMRBCExQQUSExRRYSIjMjNDcZHw/9oADAMBAAIRAxEAPwDuKIiAIiIAiIgCIiAIiIAqFVVCgKZCZHitA7Xr4bdZorfTy93U1rubX6SI24LsepLR81x6V7tTXtml1Y+LvHZ/dUZM6itaPW4XpOTl4/kVJHqAkeKqvKtzuVbT0gMNfWseXgNcypkBH0KixxBfG/De7oB5VsuP/ku8d++dmPmcV8XL8be/8Hr4lUyvLti4n4iAkP25cCG4Dczk/uplvFvEpc0C+1wJ/rB/0Vd8iIftZr4/o/I5GJZYa0/++x6KyqZC8+njXimI6Y77U4x+KOJ37sV2m4+4pieyWa8SzRseC+N0EOHtB3GzM7hR9VjLX6Dy/wAf7O/hFj0VQyqpYamFwdHKwPaR1BGVfWlHitaemVREQBERAEREAREQBERAEREARFQnCAE7LQ+L+Pfsut9htzGTSs/jSZyGHwA6nyyrvaBxd9kxG329wNdIPedn+CD19fBckJySTuScknqeqAneKeIrdxFHEeIINYhJEDhBpczVjPvNefAfh6Ba6618MVGmOku09K1rd9TXEA+RczJ+Wy+auLvqd7M4655r4qrVTUNIXySSVErxhoI0gH/zxXNa8ncVc/xei83g+2TAauIWkfhDzG0489Thg/RfTuzpsg7ylumqPo72YvafRzX4PyWGLgAAHwPA8iCFfgmjmf7rC1wGckKfwQ6dPb6n0eB7tQ0730dXDO7IPd6Cwn/LksQWq/RNLnUD5HNzvEWuH6FY7q2tjqJI4a2uADyA2OZ++/gCtzo6y4UPCzam41Mk1fVz/wCyiq+9MDAOYD84OMn+9mRsq6xxb6o1YPUORg0pp6+3g1FtBxC8F32S+QjoHs1fTVn9FdhtnEsgPc8P1p3Ozoy3b54ypmW8XSYu726VpDuYE7wPoDhYk0slQC2eR8jTse8cX5+qj4Mb8Fq9W5q/uM2ywcV8U8P2yitlbQUDRG06ZKusjicxmo4Glz9RA5Z09Mb4yZ9vaJVMc3vGWh0YHvOjq5HO+QEZB/yWlcRASQ2qpyMyUMe3h+L6kvJUOrUtHn03VOm+rO7cNcT0vEDJDTlofG7SQC49M/iaD+nj4HE+uBcHXYWbiCJ8rtNLVAQzkc24OWPHm0kn0J8V3SknMmY5MCVmNWOo6OHkVJBkoiIAiIgCJlEARMqmRjKAqqKxV1tLRQmWrqIoIxzdK8NH6rTrv2p8L24lsNXJXy89NJHqH+Zw39cqG0u5y6S7s3glaxxrxRHYKLRCWyV8oxFHn4f6j5LmXE/a3W3ShqKG1UAoo54zH7RJKTKwEblukgA+ByfRajLfhcHMdeYZppQxsZqYKhzZC0DYuD9TXHrnDclcfLG+5X88b1skZ6p08r5qiYvlc4l7nu3J+asGphbzkafTdYT4bZVb0d0MEjtu6r4iwH/3Gah9Q0K79hXKKPv6en9rgAyJaJwnaR/YSceZC7VJ9i1Un2Yqa9jGfdbuOwJBX3QurLyz2Njo42saHPkOSTvso+ofDLE77wCZjhiP91f4fqTBc4iGuJOWlg5rmg20ylTTvppjDLgvYcEt5FfIc5jiWuLcjmFnXx7X3Jzg1zTpGoO6FRzidJMeHHG4UI78E9wgx1ZcTSB7jJKSct5hvMkee31VOMa2K4X17YS0w0rBBF3b/dABy4j1dt6BueSv2PVY+GK6/Oa1tdWn2aj1bHSTu4fMOdjr3bfFW7ZaKGezMdG3MpZ8eo7OHRSc+7ZA6Dqx3j8eqHLD7srxnzX03cgjqF8yOYHNDi3LvhBPP0TZ1onK2aV/B9hnEri9slVCS7qBM4jf0wPkohtVUD+RwWzss1fcOC6WH2SamNPcHyN9p+5a5hYAXAvxtl+c/wBJUMLVRU7s117o2YP8Oia6peR4ZAa0H+4qXaXdldVM92YL66TTqdB8JzsenX9MrtHZpxB9u2NsBeRcLYBGe8J+8jI90k9QQME+IyuSPmsVMT3NHX1x33ragRMH9sYyf8lcpeJrjRRaLZ7Pbi5oa51JAGufj+Zxy4/VU1yYSM9cvHPbqdhqe03heiqpqS5VdTR1UDyySKWilJBH5WkEeBzui4TUyy1MzpqqWSeV3xSTPL3H1J3RVfV/gp+u/B6qRFQlbT0D5fI1gJe4NA5knGFrV34/4YtAd7TdoJJG846c9676NytN7TKSfiytmoKOQhlAMMaXfdyyYy7UOXgM9CCub2mzUFzpcU1xxVluoQvZpIH5eZHmCVXd0uyKsl1PZHR7l200+lwtNnnc4HAdVyNYD54aStMuvaZxXcS7FdHSRk/BSRBu35jk/qFr1xtdZb5CKiE6cnEjBlh+fQ+RWBhZqyX5Md5snZn3UzSVc/f1kklRMf8AqzPL3fU7r4RFXsqbbKKqIoIHqMo0BsrZWjTIw5a9uzmnxBG4RFOwm12JYcR3R8fc1c0VfDjBjr4Wzg+pd7365VyKus0jSKq11FK/OrvLfUk7+TZc4+TlCpgructT5LZzXPknxS0Vc7VSXyAvJ3Zcmup3tHQaveY7b+ofJZlLw3dTVwtfRO7uR+kVMbhJE1vVxczIA0gnchayyBzhywPNTPCdsjq7/R0TpJo46uVsU3cSGMvaeYyCFZOdNpNF08vdJM2+/wDDN84guNPSWWgxbKGARwyyTMDC/A1HIJJ2DG5xjLTjnvP8Ndnd2o6VsVxrqOLcnTTh0nPzOnH0KzuGeG+GOBbzVew3GQVNTCGmmkeHaAMu6DmQDz54WbeuK5pbI6a3RT0cxrI6UCpAa46mhzS3GrmC3mM7nYK/a2aHcz1LVB2W8NUpY6ojqaxzP/Vnc1p9WswD88rZ6O22m0RgUVJR0jCQ0FjGs3J2GfElaPZ7i6iZefbK2pjZHBE9pkqC7OsnAa8kgkk41N2Grbkr0NquVZUu7yOepHfxap3w6QQ1pySXEagejmg4148SodeEjlZdroiJ7ZrhS11HaW0szJmCeUu0HIy0Af6rTeHLIy4jvZu7LDIIw173NOCRlw0jJO4xyHipvtQiqKZ9ngrhCyr7qWSZsLi5uXPHIkDoB06Y6KCtV7Zbbe6OOIOqPfAL2agdWMHORjGPA5281iytPI9nn5qTyv3EFcnR0ksrdy0Oc1p239ViR1he4DRoB2BJ3XzctUs8bRhz3ZPqSR+5SqojCY2xF8rnkNDQMl7jnGkDxOw6q3Fgmo2X4ePFY/czLjzp3OUXROEOy6quVCajiB1TbicCKBjW94RgHU7Occ8YxnbdFT9Nb6mf6PJXVHbFpvahc77ZuHvtCwOiAifiqL4tbmRkY1t6bHHMHnnotyWPW0sNZTS01TG2SGVhY9jtw5pGCF6LW0es1tHCbLxLHPwZePa6lrbo2F0Ws7GQynSJAP7t8csZWqkse5rJmd1I34HNOMflcFTiywycOX+rtrtRbE4Oheebozu12fqPUFYsNc1zO6qw1zDtrIzn1/8A1Uzk8UUTkX8a7k/SXutomtjq4/bqYDHId40eh2P6L5lttrurHTWyZkUoGXxRNLg38+SNPXw+ajmiSIAxEyxn8Odx6Hqs2xWuTiC80lHbXuhrHneWP3XQtHxOd5AfXIHUKaxpk3iTREXG11tucBVQloIBDxu0581hEYXWeJOCuLqWk00Ao7tGMhxDQyVw2wSx50E7f9ly+40dVbqk09xppaWck4ZKzQT6Dkfks943LMmTE5MYJhMgblZDaScxNlfE+OJxw17mnBPgDyVW/uVpNrZYX01jnfCMrJZC1vxDUfEq57oG42XLpeCp2vBjsp/5nfIK8xjWfC3H6q1LWQR/j1fl3WO64PJ+7h93xLt1Kx5K7I6WLLfZEgfNT3AY1cY2cdfaR+gJ/wBFrEbxK3YknqCtn7OP+d7ENgPaH/8A1SH/AESIatIY41kSffZ1q42O51t2q6iKQshdK5rYpSAwgwBrZhgZJDstwTjGTjO6vXzhl0lvpaa0RxsEDnucHEgkuYW6g45OrzzndbDXV9Jb4TLWVEcEbRkue7GywZL2TjuKd5Zkgyy+40Hfx3PLp5fL0dJHqOI6oxuFrAbTTOdVOD55QNTM6hHuTjoM5JyQBnwUtUXCkpSGz1EbCeTS7c/JQctRVVr9BmmIxvDA3Rk5683fUAee6k6ajma0mOmp6QuOp78B7yfTOPnkqUTK0tI432sVrazi9waJGiGmjj0yDG5LnZ9CHBabcBLb2xOqqeeLvml0feRlusA4JGei9LRcOWptxNzlo4p7gQAaqZgc8YGNjj3dvDCxuLOD7LxZTRQ3inc4wl3cyxvLHx5GDgjpy2O2wVD46qnVMofEVW6pnmCOqa+tjleA1jCM/r/2W28CUD+I+NbXFAwS0tNIKioeB7rQzcb/AJsD5+S2u49hrmy6rRfXd2ebKyAOI+bSP2W/cBcG0nCFA6OJ5qKycA1NS4Y1EcmtHRoycBaJlStI0zKlaRtICKqKToKhVUQGp8c8F0fFdM0veaethaRBUNGcZ6OHVuenPwK4VxJwxXWWrdBWQdzM2MSEZ9yRo2LmO/EAeeMEahkL1BhR96s1DeqCSiuMAlheCOeHMOMZaRuD5hcVCorvFNHlWKaamdpYSB1aeRXYuxissEdPM51dH9t1BAlZKNBDBnS1mfiG+SR1PTYLT+OOAq7hiR08YdVWtx92oA96PyeOnqNvRaZJA1ww0g9cFZldY3pmWctY37aPXWRjmsauoKS4QOgrqWGoidzZKwOH0K842DjviTh1rY6at7+mbsIKsGRmPI5yPkV0e3dslBNRk1tqq46lrfhiLXMd6OJGPor1llrqXrPDXUkr9wvYrN7I+22mkp3ySuy5kYz8JPXzC07j9v8AuiBwzkVA5flcrfEvaTX3fRHSUkNLExxcHOOt52x6D9Vp9bcKuudqq55JcHIDnbD0HILxORheTlrMn0R3fqWFcWsMrqzGUfcMmYD+kfuVIKOuO8w82gfqVu439Q8zhr90xmjfVz/lCzHUNUIxIY8A74LsFZFmia581Q5od3AAYOmo8v8AzzUlK0CMvcS4nrnY+WF6R65AQktmbnbfBW6dmr4m8bWfvJGtGZnDqc90/GPqoPha2tuvGdstpGqOWqYJBzy1o1O59PdP1Xpm12a3WmLurZRQUrDzEUYblU1i91Kii8HutUYlNSN0t9motWMkTVQwSTzOOefUBX4bRGCX1D3Svd8WCWj9848iSpMDCqrtF+i3DCyFgZExrGgYDWtAA+iuIiAIiIAiIgCIiAIiIAiIgLcsTJWuZI0OY4Yc1wyCPBcx4l7J45Zn1nDNQyklJLjSzjVEc9Ady0b8sEeAC6ki5qVXc5qU+55gvtluVleYrta5aSQnHeDJhkGfwncfLPXkFHsdqGM8l6pqaaGphdDURMlieMOY9uoH1C06fst4Xmq3TtpZoWuHvRRTuazPiB09Bss18bfYyZuK7f6ThG/JUO3PZeg6fs44Up3h7bS15Ax97NI8fQux+ikIOEuHaf8Ag2S3t8/Z25/ZVriV9ylcCvLPO9Fbq+4Mkdb6Cqq2xtLnGCIvAxz3G3y5qAqphNPkNc0N90h2xB35hevooI4WBkLGxsHJrRgBaTxt2ZWniZz6ynPsF0I/4iJvuykchI3r6jB25rRiwTD35NWHjTje/JwW21UcUU0MztLXEOB81cqri3GGHU78IxjdZt84J4jstd7JU2qqqNX8OajhdMyX00gkehwVN8F9mF4vlV3l3p6i129hGszM0Sy+LWtO4/MR12z0vNJMdhvDMtTc5eJKqMiGn1RUpcPjkcMPcPEAHGfEuHRdxWJabdS2m209voIhFTU7BHGwHOAPPqfNZaAIiIAiIgCIiAIiIAiIgCIiAIiIAiIgCIiAIiIAhGURAULQUAAOVVEAREQBERAEREAREQBERAEREAREQBERAEREAREQBERAEREAREQBERAEREAREQBERAEREAREQH//2Q=="/>
          <p:cNvSpPr>
            <a:spLocks noChangeAspect="1" noChangeArrowheads="1"/>
          </p:cNvSpPr>
          <p:nvPr/>
        </p:nvSpPr>
        <p:spPr bwMode="auto">
          <a:xfrm>
            <a:off x="63500" y="-517525"/>
            <a:ext cx="1628775"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dirty="0"/>
          </a:p>
        </p:txBody>
      </p:sp>
      <p:sp>
        <p:nvSpPr>
          <p:cNvPr id="15368" name="AutoShape 4" descr="data:image/jpeg;base64,/9j/4AAQSkZJRgABAQAAAQABAAD/2wBDAAkGBwgHBgkIBwgKCgkLDRYPDQwMDRsUFRAWIB0iIiAdHx8kKDQsJCYxJx8fLT0tMTU3Ojo6Iys/RD84QzQ5Ojf/2wBDAQoKCg0MDRoPDxo3JR8lNzc3Nzc3Nzc3Nzc3Nzc3Nzc3Nzc3Nzc3Nzc3Nzc3Nzc3Nzc3Nzc3Nzc3Nzc3Nzc3Nzf/wAARCACDAMYDASIAAhEBAxEB/8QAHAABAAEFAQEAAAAAAAAAAAAAAAUBAwQGBwgC/8QAQRAAAQMDAgMFBQYFAQcFAAAAAQACAwQFERIhBjFBBxNRYXEUIjKBkRUjQnKhsTNSYoKSwSQlNDZD4fBTg7Kz0f/EABkBAQADAQEAAAAAAAAAAAAAAAABAwQCBf/EACoRAAMAAgEDAwMDBQAAAAAAAAABAgMRBCExQQUSExRRYSIjMjNDcZHw/9oADAMBAAIRAxEAPwDuKIiAIiIAiIgCIiAIiIAqFVVCgKZCZHitA7Xr4bdZorfTy93U1rubX6SI24LsepLR81x6V7tTXtml1Y+LvHZ/dUZM6itaPW4XpOTl4/kVJHqAkeKqvKtzuVbT0gMNfWseXgNcypkBH0KixxBfG/De7oB5VsuP/ku8d++dmPmcV8XL8be/8Hr4lUyvLti4n4iAkP25cCG4Dczk/uplvFvEpc0C+1wJ/rB/0Vd8iIftZr4/o/I5GJZYa0/++x6KyqZC8+njXimI6Y77U4x+KOJ37sV2m4+4pieyWa8SzRseC+N0EOHtB3GzM7hR9VjLX6Dy/wAf7O/hFj0VQyqpYamFwdHKwPaR1BGVfWlHitaemVREQBERAEREAREQBERAEREARFQnCAE7LQ+L+Pfsut9htzGTSs/jSZyGHwA6nyyrvaBxd9kxG329wNdIPedn+CD19fBckJySTuScknqeqAneKeIrdxFHEeIINYhJEDhBpczVjPvNefAfh6Ba6618MVGmOku09K1rd9TXEA+RczJ+Wy+auLvqd7M4655r4qrVTUNIXySSVErxhoI0gH/zxXNa8ncVc/xei83g+2TAauIWkfhDzG0489Thg/RfTuzpsg7ylumqPo72YvafRzX4PyWGLgAAHwPA8iCFfgmjmf7rC1wGckKfwQ6dPb6n0eB7tQ0730dXDO7IPd6Cwn/LksQWq/RNLnUD5HNzvEWuH6FY7q2tjqJI4a2uADyA2OZ++/gCtzo6y4UPCzam41Mk1fVz/wCyiq+9MDAOYD84OMn+9mRsq6xxb6o1YPUORg0pp6+3g1FtBxC8F32S+QjoHs1fTVn9FdhtnEsgPc8P1p3Ozoy3b54ypmW8XSYu726VpDuYE7wPoDhYk0slQC2eR8jTse8cX5+qj4Mb8Fq9W5q/uM2ywcV8U8P2yitlbQUDRG06ZKusjicxmo4Glz9RA5Z09Mb4yZ9vaJVMc3vGWh0YHvOjq5HO+QEZB/yWlcRASQ2qpyMyUMe3h+L6kvJUOrUtHn03VOm+rO7cNcT0vEDJDTlofG7SQC49M/iaD+nj4HE+uBcHXYWbiCJ8rtNLVAQzkc24OWPHm0kn0J8V3SknMmY5MCVmNWOo6OHkVJBkoiIAiIgCJlEARMqmRjKAqqKxV1tLRQmWrqIoIxzdK8NH6rTrv2p8L24lsNXJXy89NJHqH+Zw39cqG0u5y6S7s3glaxxrxRHYKLRCWyV8oxFHn4f6j5LmXE/a3W3ShqKG1UAoo54zH7RJKTKwEblukgA+ByfRajLfhcHMdeYZppQxsZqYKhzZC0DYuD9TXHrnDclcfLG+5X88b1skZ6p08r5qiYvlc4l7nu3J+asGphbzkafTdYT4bZVb0d0MEjtu6r4iwH/3Gah9Q0K79hXKKPv6en9rgAyJaJwnaR/YSceZC7VJ9i1Un2Yqa9jGfdbuOwJBX3QurLyz2Njo42saHPkOSTvso+ofDLE77wCZjhiP91f4fqTBc4iGuJOWlg5rmg20ylTTvppjDLgvYcEt5FfIc5jiWuLcjmFnXx7X3Jzg1zTpGoO6FRzidJMeHHG4UI78E9wgx1ZcTSB7jJKSct5hvMkee31VOMa2K4X17YS0w0rBBF3b/dABy4j1dt6BueSv2PVY+GK6/Oa1tdWn2aj1bHSTu4fMOdjr3bfFW7ZaKGezMdG3MpZ8eo7OHRSc+7ZA6Dqx3j8eqHLD7srxnzX03cgjqF8yOYHNDi3LvhBPP0TZ1onK2aV/B9hnEri9slVCS7qBM4jf0wPkohtVUD+RwWzss1fcOC6WH2SamNPcHyN9p+5a5hYAXAvxtl+c/wBJUMLVRU7s117o2YP8Oia6peR4ZAa0H+4qXaXdldVM92YL66TTqdB8JzsenX9MrtHZpxB9u2NsBeRcLYBGe8J+8jI90k9QQME+IyuSPmsVMT3NHX1x33ragRMH9sYyf8lcpeJrjRRaLZ7Pbi5oa51JAGufj+Zxy4/VU1yYSM9cvHPbqdhqe03heiqpqS5VdTR1UDyySKWilJBH5WkEeBzui4TUyy1MzpqqWSeV3xSTPL3H1J3RVfV/gp+u/B6qRFQlbT0D5fI1gJe4NA5knGFrV34/4YtAd7TdoJJG846c9676NytN7TKSfiytmoKOQhlAMMaXfdyyYy7UOXgM9CCub2mzUFzpcU1xxVluoQvZpIH5eZHmCVXd0uyKsl1PZHR7l200+lwtNnnc4HAdVyNYD54aStMuvaZxXcS7FdHSRk/BSRBu35jk/qFr1xtdZb5CKiE6cnEjBlh+fQ+RWBhZqyX5Md5snZn3UzSVc/f1kklRMf8AqzPL3fU7r4RFXsqbbKKqIoIHqMo0BsrZWjTIw5a9uzmnxBG4RFOwm12JYcR3R8fc1c0VfDjBjr4Wzg+pd7365VyKus0jSKq11FK/OrvLfUk7+TZc4+TlCpgructT5LZzXPknxS0Vc7VSXyAvJ3Zcmup3tHQaveY7b+ofJZlLw3dTVwtfRO7uR+kVMbhJE1vVxczIA0gnchayyBzhywPNTPCdsjq7/R0TpJo46uVsU3cSGMvaeYyCFZOdNpNF08vdJM2+/wDDN84guNPSWWgxbKGARwyyTMDC/A1HIJJ2DG5xjLTjnvP8Ndnd2o6VsVxrqOLcnTTh0nPzOnH0KzuGeG+GOBbzVew3GQVNTCGmmkeHaAMu6DmQDz54WbeuK5pbI6a3RT0cxrI6UCpAa46mhzS3GrmC3mM7nYK/a2aHcz1LVB2W8NUpY6ojqaxzP/Vnc1p9WswD88rZ6O22m0RgUVJR0jCQ0FjGs3J2GfElaPZ7i6iZefbK2pjZHBE9pkqC7OsnAa8kgkk41N2Grbkr0NquVZUu7yOepHfxap3w6QQ1pySXEagejmg4148SodeEjlZdroiJ7ZrhS11HaW0szJmCeUu0HIy0Af6rTeHLIy4jvZu7LDIIw173NOCRlw0jJO4xyHipvtQiqKZ9ngrhCyr7qWSZsLi5uXPHIkDoB06Y6KCtV7Zbbe6OOIOqPfAL2agdWMHORjGPA5281iytPI9nn5qTyv3EFcnR0ksrdy0Oc1p239ViR1he4DRoB2BJ3XzctUs8bRhz3ZPqSR+5SqojCY2xF8rnkNDQMl7jnGkDxOw6q3Fgmo2X4ePFY/czLjzp3OUXROEOy6quVCajiB1TbicCKBjW94RgHU7Occ8YxnbdFT9Nb6mf6PJXVHbFpvahc77ZuHvtCwOiAifiqL4tbmRkY1t6bHHMHnnotyWPW0sNZTS01TG2SGVhY9jtw5pGCF6LW0es1tHCbLxLHPwZePa6lrbo2F0Ws7GQynSJAP7t8csZWqkse5rJmd1I34HNOMflcFTiywycOX+rtrtRbE4Oheebozu12fqPUFYsNc1zO6qw1zDtrIzn1/8A1Uzk8UUTkX8a7k/SXutomtjq4/bqYDHId40eh2P6L5lttrurHTWyZkUoGXxRNLg38+SNPXw+ajmiSIAxEyxn8Odx6Hqs2xWuTiC80lHbXuhrHneWP3XQtHxOd5AfXIHUKaxpk3iTREXG11tucBVQloIBDxu0581hEYXWeJOCuLqWk00Ao7tGMhxDQyVw2wSx50E7f9ly+40dVbqk09xppaWck4ZKzQT6Dkfks943LMmTE5MYJhMgblZDaScxNlfE+OJxw17mnBPgDyVW/uVpNrZYX01jnfCMrJZC1vxDUfEq57oG42XLpeCp2vBjsp/5nfIK8xjWfC3H6q1LWQR/j1fl3WO64PJ+7h93xLt1Kx5K7I6WLLfZEgfNT3AY1cY2cdfaR+gJ/wBFrEbxK3YknqCtn7OP+d7ENgPaH/8A1SH/AESIatIY41kSffZ1q42O51t2q6iKQshdK5rYpSAwgwBrZhgZJDstwTjGTjO6vXzhl0lvpaa0RxsEDnucHEgkuYW6g45OrzzndbDXV9Jb4TLWVEcEbRkue7GywZL2TjuKd5Zkgyy+40Hfx3PLp5fL0dJHqOI6oxuFrAbTTOdVOD55QNTM6hHuTjoM5JyQBnwUtUXCkpSGz1EbCeTS7c/JQctRVVr9BmmIxvDA3Rk5683fUAee6k6ajma0mOmp6QuOp78B7yfTOPnkqUTK0tI432sVrazi9waJGiGmjj0yDG5LnZ9CHBabcBLb2xOqqeeLvml0feRlusA4JGei9LRcOWptxNzlo4p7gQAaqZgc8YGNjj3dvDCxuLOD7LxZTRQ3inc4wl3cyxvLHx5GDgjpy2O2wVD46qnVMofEVW6pnmCOqa+tjleA1jCM/r/2W28CUD+I+NbXFAwS0tNIKioeB7rQzcb/AJsD5+S2u49hrmy6rRfXd2ebKyAOI+bSP2W/cBcG0nCFA6OJ5qKycA1NS4Y1EcmtHRoycBaJlStI0zKlaRtICKqKToKhVUQGp8c8F0fFdM0veaethaRBUNGcZ6OHVuenPwK4VxJwxXWWrdBWQdzM2MSEZ9yRo2LmO/EAeeMEahkL1BhR96s1DeqCSiuMAlheCOeHMOMZaRuD5hcVCorvFNHlWKaamdpYSB1aeRXYuxissEdPM51dH9t1BAlZKNBDBnS1mfiG+SR1PTYLT+OOAq7hiR08YdVWtx92oA96PyeOnqNvRaZJA1ww0g9cFZldY3pmWctY37aPXWRjmsauoKS4QOgrqWGoidzZKwOH0K842DjviTh1rY6at7+mbsIKsGRmPI5yPkV0e3dslBNRk1tqq46lrfhiLXMd6OJGPor1llrqXrPDXUkr9wvYrN7I+22mkp3ySuy5kYz8JPXzC07j9v8AuiBwzkVA5flcrfEvaTX3fRHSUkNLExxcHOOt52x6D9Vp9bcKuudqq55JcHIDnbD0HILxORheTlrMn0R3fqWFcWsMrqzGUfcMmYD+kfuVIKOuO8w82gfqVu439Q8zhr90xmjfVz/lCzHUNUIxIY8A74LsFZFmia581Q5od3AAYOmo8v8AzzUlK0CMvcS4nrnY+WF6R65AQktmbnbfBW6dmr4m8bWfvJGtGZnDqc90/GPqoPha2tuvGdstpGqOWqYJBzy1o1O59PdP1Xpm12a3WmLurZRQUrDzEUYblU1i91Kii8HutUYlNSN0t9motWMkTVQwSTzOOefUBX4bRGCX1D3Svd8WCWj9848iSpMDCqrtF+i3DCyFgZExrGgYDWtAA+iuIiAIiIAiIgCIiAIiIAiIgLcsTJWuZI0OY4Yc1wyCPBcx4l7J45Zn1nDNQyklJLjSzjVEc9Ady0b8sEeAC6ki5qVXc5qU+55gvtluVleYrta5aSQnHeDJhkGfwncfLPXkFHsdqGM8l6pqaaGphdDURMlieMOY9uoH1C06fst4Xmq3TtpZoWuHvRRTuazPiB09Bss18bfYyZuK7f6ThG/JUO3PZeg6fs44Up3h7bS15Ax97NI8fQux+ikIOEuHaf8Ag2S3t8/Z25/ZVriV9ylcCvLPO9Fbq+4Mkdb6Cqq2xtLnGCIvAxz3G3y5qAqphNPkNc0N90h2xB35hevooI4WBkLGxsHJrRgBaTxt2ZWniZz6ynPsF0I/4iJvuykchI3r6jB25rRiwTD35NWHjTje/JwW21UcUU0MztLXEOB81cqri3GGHU78IxjdZt84J4jstd7JU2qqqNX8OajhdMyX00gkehwVN8F9mF4vlV3l3p6i129hGszM0Sy+LWtO4/MR12z0vNJMdhvDMtTc5eJKqMiGn1RUpcPjkcMPcPEAHGfEuHRdxWJabdS2m209voIhFTU7BHGwHOAPPqfNZaAIiIAiIgCIiAIiIAiIgCIiAIiIAiIgCIiAIiIAhGURAULQUAAOVVEAREQBERAEREAREQBERAEREAREQBERAEREAREQBERAEREAREQBERAEREAREQBERAEREAREQH//2Q=="/>
          <p:cNvSpPr>
            <a:spLocks noChangeAspect="1" noChangeArrowheads="1"/>
          </p:cNvSpPr>
          <p:nvPr/>
        </p:nvSpPr>
        <p:spPr bwMode="auto">
          <a:xfrm>
            <a:off x="63500" y="-517525"/>
            <a:ext cx="1628775"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dirty="0"/>
          </a:p>
        </p:txBody>
      </p:sp>
      <p:sp>
        <p:nvSpPr>
          <p:cNvPr id="15369" name="AutoShape 6" descr="data:image/jpeg;base64,/9j/4AAQSkZJRgABAQAAAQABAAD/2wBDAAkGBwgHBgkIBwgKCgkLDRYPDQwMDRsUFRAWIB0iIiAdHx8kKDQsJCYxJx8fLT0tMTU3Ojo6Iys/RD84QzQ5Ojf/2wBDAQoKCg0MDRoPDxo3JR8lNzc3Nzc3Nzc3Nzc3Nzc3Nzc3Nzc3Nzc3Nzc3Nzc3Nzc3Nzc3Nzc3Nzc3Nzc3Nzc3Nzf/wAARCACDAMYDASIAAhEBAxEB/8QAHAABAAEFAQEAAAAAAAAAAAAAAAUBAwQGBwgC/8QAQRAAAQMDAgMFBQYFAQcFAAAAAQACAwQFERIhBjFBBxNRYXEUIjKBkRUjQnKhsTNSYoKSwSQlNDZD4fBTg7Kz0f/EABkBAQADAQEAAAAAAAAAAAAAAAABAwQCBf/EACoRAAMAAgEDAwMDBQAAAAAAAAABAgMRBCExQQUSExRRYSIjMjNDcZHw/9oADAMBAAIRAxEAPwDuKIiAIiIAiIgCIiAIiIAqFVVCgKZCZHitA7Xr4bdZorfTy93U1rubX6SI24LsepLR81x6V7tTXtml1Y+LvHZ/dUZM6itaPW4XpOTl4/kVJHqAkeKqvKtzuVbT0gMNfWseXgNcypkBH0KixxBfG/De7oB5VsuP/ku8d++dmPmcV8XL8be/8Hr4lUyvLti4n4iAkP25cCG4Dczk/uplvFvEpc0C+1wJ/rB/0Vd8iIftZr4/o/I5GJZYa0/++x6KyqZC8+njXimI6Y77U4x+KOJ37sV2m4+4pieyWa8SzRseC+N0EOHtB3GzM7hR9VjLX6Dy/wAf7O/hFj0VQyqpYamFwdHKwPaR1BGVfWlHitaemVREQBERAEREAREQBERAEREARFQnCAE7LQ+L+Pfsut9htzGTSs/jSZyGHwA6nyyrvaBxd9kxG329wNdIPedn+CD19fBckJySTuScknqeqAneKeIrdxFHEeIINYhJEDhBpczVjPvNefAfh6Ba6618MVGmOku09K1rd9TXEA+RczJ+Wy+auLvqd7M4655r4qrVTUNIXySSVErxhoI0gH/zxXNa8ncVc/xei83g+2TAauIWkfhDzG0489Thg/RfTuzpsg7ylumqPo72YvafRzX4PyWGLgAAHwPA8iCFfgmjmf7rC1wGckKfwQ6dPb6n0eB7tQ0730dXDO7IPd6Cwn/LksQWq/RNLnUD5HNzvEWuH6FY7q2tjqJI4a2uADyA2OZ++/gCtzo6y4UPCzam41Mk1fVz/wCyiq+9MDAOYD84OMn+9mRsq6xxb6o1YPUORg0pp6+3g1FtBxC8F32S+QjoHs1fTVn9FdhtnEsgPc8P1p3Ozoy3b54ypmW8XSYu726VpDuYE7wPoDhYk0slQC2eR8jTse8cX5+qj4Mb8Fq9W5q/uM2ywcV8U8P2yitlbQUDRG06ZKusjicxmo4Glz9RA5Z09Mb4yZ9vaJVMc3vGWh0YHvOjq5HO+QEZB/yWlcRASQ2qpyMyUMe3h+L6kvJUOrUtHn03VOm+rO7cNcT0vEDJDTlofG7SQC49M/iaD+nj4HE+uBcHXYWbiCJ8rtNLVAQzkc24OWPHm0kn0J8V3SknMmY5MCVmNWOo6OHkVJBkoiIAiIgCJlEARMqmRjKAqqKxV1tLRQmWrqIoIxzdK8NH6rTrv2p8L24lsNXJXy89NJHqH+Zw39cqG0u5y6S7s3glaxxrxRHYKLRCWyV8oxFHn4f6j5LmXE/a3W3ShqKG1UAoo54zH7RJKTKwEblukgA+ByfRajLfhcHMdeYZppQxsZqYKhzZC0DYuD9TXHrnDclcfLG+5X88b1skZ6p08r5qiYvlc4l7nu3J+asGphbzkafTdYT4bZVb0d0MEjtu6r4iwH/3Gah9Q0K79hXKKPv6en9rgAyJaJwnaR/YSceZC7VJ9i1Un2Yqa9jGfdbuOwJBX3QurLyz2Njo42saHPkOSTvso+ofDLE77wCZjhiP91f4fqTBc4iGuJOWlg5rmg20ylTTvppjDLgvYcEt5FfIc5jiWuLcjmFnXx7X3Jzg1zTpGoO6FRzidJMeHHG4UI78E9wgx1ZcTSB7jJKSct5hvMkee31VOMa2K4X17YS0w0rBBF3b/dABy4j1dt6BueSv2PVY+GK6/Oa1tdWn2aj1bHSTu4fMOdjr3bfFW7ZaKGezMdG3MpZ8eo7OHRSc+7ZA6Dqx3j8eqHLD7srxnzX03cgjqF8yOYHNDi3LvhBPP0TZ1onK2aV/B9hnEri9slVCS7qBM4jf0wPkohtVUD+RwWzss1fcOC6WH2SamNPcHyN9p+5a5hYAXAvxtl+c/wBJUMLVRU7s117o2YP8Oia6peR4ZAa0H+4qXaXdldVM92YL66TTqdB8JzsenX9MrtHZpxB9u2NsBeRcLYBGe8J+8jI90k9QQME+IyuSPmsVMT3NHX1x33ragRMH9sYyf8lcpeJrjRRaLZ7Pbi5oa51JAGufj+Zxy4/VU1yYSM9cvHPbqdhqe03heiqpqS5VdTR1UDyySKWilJBH5WkEeBzui4TUyy1MzpqqWSeV3xSTPL3H1J3RVfV/gp+u/B6qRFQlbT0D5fI1gJe4NA5knGFrV34/4YtAd7TdoJJG846c9676NytN7TKSfiytmoKOQhlAMMaXfdyyYy7UOXgM9CCub2mzUFzpcU1xxVluoQvZpIH5eZHmCVXd0uyKsl1PZHR7l200+lwtNnnc4HAdVyNYD54aStMuvaZxXcS7FdHSRk/BSRBu35jk/qFr1xtdZb5CKiE6cnEjBlh+fQ+RWBhZqyX5Md5snZn3UzSVc/f1kklRMf8AqzPL3fU7r4RFXsqbbKKqIoIHqMo0BsrZWjTIw5a9uzmnxBG4RFOwm12JYcR3R8fc1c0VfDjBjr4Wzg+pd7365VyKus0jSKq11FK/OrvLfUk7+TZc4+TlCpgructT5LZzXPknxS0Vc7VSXyAvJ3Zcmup3tHQaveY7b+ofJZlLw3dTVwtfRO7uR+kVMbhJE1vVxczIA0gnchayyBzhywPNTPCdsjq7/R0TpJo46uVsU3cSGMvaeYyCFZOdNpNF08vdJM2+/wDDN84guNPSWWgxbKGARwyyTMDC/A1HIJJ2DG5xjLTjnvP8Ndnd2o6VsVxrqOLcnTTh0nPzOnH0KzuGeG+GOBbzVew3GQVNTCGmmkeHaAMu6DmQDz54WbeuK5pbI6a3RT0cxrI6UCpAa46mhzS3GrmC3mM7nYK/a2aHcz1LVB2W8NUpY6ojqaxzP/Vnc1p9WswD88rZ6O22m0RgUVJR0jCQ0FjGs3J2GfElaPZ7i6iZefbK2pjZHBE9pkqC7OsnAa8kgkk41N2Grbkr0NquVZUu7yOepHfxap3w6QQ1pySXEagejmg4148SodeEjlZdroiJ7ZrhS11HaW0szJmCeUu0HIy0Af6rTeHLIy4jvZu7LDIIw173NOCRlw0jJO4xyHipvtQiqKZ9ngrhCyr7qWSZsLi5uXPHIkDoB06Y6KCtV7Zbbe6OOIOqPfAL2agdWMHORjGPA5281iytPI9nn5qTyv3EFcnR0ksrdy0Oc1p239ViR1he4DRoB2BJ3XzctUs8bRhz3ZPqSR+5SqojCY2xF8rnkNDQMl7jnGkDxOw6q3Fgmo2X4ePFY/czLjzp3OUXROEOy6quVCajiB1TbicCKBjW94RgHU7Occ8YxnbdFT9Nb6mf6PJXVHbFpvahc77ZuHvtCwOiAifiqL4tbmRkY1t6bHHMHnnotyWPW0sNZTS01TG2SGVhY9jtw5pGCF6LW0es1tHCbLxLHPwZePa6lrbo2F0Ws7GQynSJAP7t8csZWqkse5rJmd1I34HNOMflcFTiywycOX+rtrtRbE4Oheebozu12fqPUFYsNc1zO6qw1zDtrIzn1/8A1Uzk8UUTkX8a7k/SXutomtjq4/bqYDHId40eh2P6L5lttrurHTWyZkUoGXxRNLg38+SNPXw+ajmiSIAxEyxn8Odx6Hqs2xWuTiC80lHbXuhrHneWP3XQtHxOd5AfXIHUKaxpk3iTREXG11tucBVQloIBDxu0581hEYXWeJOCuLqWk00Ao7tGMhxDQyVw2wSx50E7f9ly+40dVbqk09xppaWck4ZKzQT6Dkfks943LMmTE5MYJhMgblZDaScxNlfE+OJxw17mnBPgDyVW/uVpNrZYX01jnfCMrJZC1vxDUfEq57oG42XLpeCp2vBjsp/5nfIK8xjWfC3H6q1LWQR/j1fl3WO64PJ+7h93xLt1Kx5K7I6WLLfZEgfNT3AY1cY2cdfaR+gJ/wBFrEbxK3YknqCtn7OP+d7ENgPaH/8A1SH/AESIatIY41kSffZ1q42O51t2q6iKQshdK5rYpSAwgwBrZhgZJDstwTjGTjO6vXzhl0lvpaa0RxsEDnucHEgkuYW6g45OrzzndbDXV9Jb4TLWVEcEbRkue7GywZL2TjuKd5Zkgyy+40Hfx3PLp5fL0dJHqOI6oxuFrAbTTOdVOD55QNTM6hHuTjoM5JyQBnwUtUXCkpSGz1EbCeTS7c/JQctRVVr9BmmIxvDA3Rk5683fUAee6k6ajma0mOmp6QuOp78B7yfTOPnkqUTK0tI432sVrazi9waJGiGmjj0yDG5LnZ9CHBabcBLb2xOqqeeLvml0feRlusA4JGei9LRcOWptxNzlo4p7gQAaqZgc8YGNjj3dvDCxuLOD7LxZTRQ3inc4wl3cyxvLHx5GDgjpy2O2wVD46qnVMofEVW6pnmCOqa+tjleA1jCM/r/2W28CUD+I+NbXFAwS0tNIKioeB7rQzcb/AJsD5+S2u49hrmy6rRfXd2ebKyAOI+bSP2W/cBcG0nCFA6OJ5qKycA1NS4Y1EcmtHRoycBaJlStI0zKlaRtICKqKToKhVUQGp8c8F0fFdM0veaethaRBUNGcZ6OHVuenPwK4VxJwxXWWrdBWQdzM2MSEZ9yRo2LmO/EAeeMEahkL1BhR96s1DeqCSiuMAlheCOeHMOMZaRuD5hcVCorvFNHlWKaamdpYSB1aeRXYuxissEdPM51dH9t1BAlZKNBDBnS1mfiG+SR1PTYLT+OOAq7hiR08YdVWtx92oA96PyeOnqNvRaZJA1ww0g9cFZldY3pmWctY37aPXWRjmsauoKS4QOgrqWGoidzZKwOH0K842DjviTh1rY6at7+mbsIKsGRmPI5yPkV0e3dslBNRk1tqq46lrfhiLXMd6OJGPor1llrqXrPDXUkr9wvYrN7I+22mkp3ySuy5kYz8JPXzC07j9v8AuiBwzkVA5flcrfEvaTX3fRHSUkNLExxcHOOt52x6D9Vp9bcKuudqq55JcHIDnbD0HILxORheTlrMn0R3fqWFcWsMrqzGUfcMmYD+kfuVIKOuO8w82gfqVu439Q8zhr90xmjfVz/lCzHUNUIxIY8A74LsFZFmia581Q5od3AAYOmo8v8AzzUlK0CMvcS4nrnY+WF6R65AQktmbnbfBW6dmr4m8bWfvJGtGZnDqc90/GPqoPha2tuvGdstpGqOWqYJBzy1o1O59PdP1Xpm12a3WmLurZRQUrDzEUYblU1i91Kii8HutUYlNSN0t9motWMkTVQwSTzOOefUBX4bRGCX1D3Svd8WCWj9848iSpMDCqrtF+i3DCyFgZExrGgYDWtAA+iuIiAIiIAiIgCIiAIiIAiIgLcsTJWuZI0OY4Yc1wyCPBcx4l7J45Zn1nDNQyklJLjSzjVEc9Ady0b8sEeAC6ki5qVXc5qU+55gvtluVleYrta5aSQnHeDJhkGfwncfLPXkFHsdqGM8l6pqaaGphdDURMlieMOY9uoH1C06fst4Xmq3TtpZoWuHvRRTuazPiB09Bss18bfYyZuK7f6ThG/JUO3PZeg6fs44Up3h7bS15Ax97NI8fQux+ikIOEuHaf8Ag2S3t8/Z25/ZVriV9ylcCvLPO9Fbq+4Mkdb6Cqq2xtLnGCIvAxz3G3y5qAqphNPkNc0N90h2xB35hevooI4WBkLGxsHJrRgBaTxt2ZWniZz6ynPsF0I/4iJvuykchI3r6jB25rRiwTD35NWHjTje/JwW21UcUU0MztLXEOB81cqri3GGHU78IxjdZt84J4jstd7JU2qqqNX8OajhdMyX00gkehwVN8F9mF4vlV3l3p6i129hGszM0Sy+LWtO4/MR12z0vNJMdhvDMtTc5eJKqMiGn1RUpcPjkcMPcPEAHGfEuHRdxWJabdS2m209voIhFTU7BHGwHOAPPqfNZaAIiIAiIgCIiAIiIAiIgCIiAIiIAiIgCIiAIiIAhGURAULQUAAOVVEAREQBERAEREAREQBERAEREAREQBERAEREAREQBERAEREAREQBERAEREAREQBERAEREAREQH//2Q=="/>
          <p:cNvSpPr>
            <a:spLocks noChangeAspect="1" noChangeArrowheads="1"/>
          </p:cNvSpPr>
          <p:nvPr/>
        </p:nvSpPr>
        <p:spPr bwMode="auto">
          <a:xfrm>
            <a:off x="63500" y="-517525"/>
            <a:ext cx="1628775"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dirty="0"/>
          </a:p>
        </p:txBody>
      </p:sp>
      <p:sp>
        <p:nvSpPr>
          <p:cNvPr id="15370" name="AutoShape 8" descr="data:image/jpeg;base64,/9j/4AAQSkZJRgABAQAAAQABAAD/2wBDAAkGBwgHBgkIBwgKCgkLDRYPDQwMDRsUFRAWIB0iIiAdHx8kKDQsJCYxJx8fLT0tMTU3Ojo6Iys/RD84QzQ5Ojf/2wBDAQoKCg0MDRoPDxo3JR8lNzc3Nzc3Nzc3Nzc3Nzc3Nzc3Nzc3Nzc3Nzc3Nzc3Nzc3Nzc3Nzc3Nzc3Nzc3Nzc3Nzf/wAARCACDAMYDASIAAhEBAxEB/8QAHAABAAEFAQEAAAAAAAAAAAAAAAUBAwQGBwgC/8QAQRAAAQMDAgMFBQYFAQcFAAAAAQACAwQFERIhBjFBBxNRYXEUIjKBkRUjQnKhsTNSYoKSwSQlNDZD4fBTg7Kz0f/EABkBAQADAQEAAAAAAAAAAAAAAAABAwQCBf/EACoRAAMAAgEDAwMDBQAAAAAAAAABAgMRBCExQQUSExRRYSIjMjNDcZHw/9oADAMBAAIRAxEAPwDuKIiAIiIAiIgCIiAIiIAqFVVCgKZCZHitA7Xr4bdZorfTy93U1rubX6SI24LsepLR81x6V7tTXtml1Y+LvHZ/dUZM6itaPW4XpOTl4/kVJHqAkeKqvKtzuVbT0gMNfWseXgNcypkBH0KixxBfG/De7oB5VsuP/ku8d++dmPmcV8XL8be/8Hr4lUyvLti4n4iAkP25cCG4Dczk/uplvFvEpc0C+1wJ/rB/0Vd8iIftZr4/o/I5GJZYa0/++x6KyqZC8+njXimI6Y77U4x+KOJ37sV2m4+4pieyWa8SzRseC+N0EOHtB3GzM7hR9VjLX6Dy/wAf7O/hFj0VQyqpYamFwdHKwPaR1BGVfWlHitaemVREQBERAEREAREQBERAEREARFQnCAE7LQ+L+Pfsut9htzGTSs/jSZyGHwA6nyyrvaBxd9kxG329wNdIPedn+CD19fBckJySTuScknqeqAneKeIrdxFHEeIINYhJEDhBpczVjPvNefAfh6Ba6618MVGmOku09K1rd9TXEA+RczJ+Wy+auLvqd7M4655r4qrVTUNIXySSVErxhoI0gH/zxXNa8ncVc/xei83g+2TAauIWkfhDzG0489Thg/RfTuzpsg7ylumqPo72YvafRzX4PyWGLgAAHwPA8iCFfgmjmf7rC1wGckKfwQ6dPb6n0eB7tQ0730dXDO7IPd6Cwn/LksQWq/RNLnUD5HNzvEWuH6FY7q2tjqJI4a2uADyA2OZ++/gCtzo6y4UPCzam41Mk1fVz/wCyiq+9MDAOYD84OMn+9mRsq6xxb6o1YPUORg0pp6+3g1FtBxC8F32S+QjoHs1fTVn9FdhtnEsgPc8P1p3Ozoy3b54ypmW8XSYu726VpDuYE7wPoDhYk0slQC2eR8jTse8cX5+qj4Mb8Fq9W5q/uM2ywcV8U8P2yitlbQUDRG06ZKusjicxmo4Glz9RA5Z09Mb4yZ9vaJVMc3vGWh0YHvOjq5HO+QEZB/yWlcRASQ2qpyMyUMe3h+L6kvJUOrUtHn03VOm+rO7cNcT0vEDJDTlofG7SQC49M/iaD+nj4HE+uBcHXYWbiCJ8rtNLVAQzkc24OWPHm0kn0J8V3SknMmY5MCVmNWOo6OHkVJBkoiIAiIgCJlEARMqmRjKAqqKxV1tLRQmWrqIoIxzdK8NH6rTrv2p8L24lsNXJXy89NJHqH+Zw39cqG0u5y6S7s3glaxxrxRHYKLRCWyV8oxFHn4f6j5LmXE/a3W3ShqKG1UAoo54zH7RJKTKwEblukgA+ByfRajLfhcHMdeYZppQxsZqYKhzZC0DYuD9TXHrnDclcfLG+5X88b1skZ6p08r5qiYvlc4l7nu3J+asGphbzkafTdYT4bZVb0d0MEjtu6r4iwH/3Gah9Q0K79hXKKPv6en9rgAyJaJwnaR/YSceZC7VJ9i1Un2Yqa9jGfdbuOwJBX3QurLyz2Njo42saHPkOSTvso+ofDLE77wCZjhiP91f4fqTBc4iGuJOWlg5rmg20ylTTvppjDLgvYcEt5FfIc5jiWuLcjmFnXx7X3Jzg1zTpGoO6FRzidJMeHHG4UI78E9wgx1ZcTSB7jJKSct5hvMkee31VOMa2K4X17YS0w0rBBF3b/dABy4j1dt6BueSv2PVY+GK6/Oa1tdWn2aj1bHSTu4fMOdjr3bfFW7ZaKGezMdG3MpZ8eo7OHRSc+7ZA6Dqx3j8eqHLD7srxnzX03cgjqF8yOYHNDi3LvhBPP0TZ1onK2aV/B9hnEri9slVCS7qBM4jf0wPkohtVUD+RwWzss1fcOC6WH2SamNPcHyN9p+5a5hYAXAvxtl+c/wBJUMLVRU7s117o2YP8Oia6peR4ZAa0H+4qXaXdldVM92YL66TTqdB8JzsenX9MrtHZpxB9u2NsBeRcLYBGe8J+8jI90k9QQME+IyuSPmsVMT3NHX1x33ragRMH9sYyf8lcpeJrjRRaLZ7Pbi5oa51JAGufj+Zxy4/VU1yYSM9cvHPbqdhqe03heiqpqS5VdTR1UDyySKWilJBH5WkEeBzui4TUyy1MzpqqWSeV3xSTPL3H1J3RVfV/gp+u/B6qRFQlbT0D5fI1gJe4NA5knGFrV34/4YtAd7TdoJJG846c9676NytN7TKSfiytmoKOQhlAMMaXfdyyYy7UOXgM9CCub2mzUFzpcU1xxVluoQvZpIH5eZHmCVXd0uyKsl1PZHR7l200+lwtNnnc4HAdVyNYD54aStMuvaZxXcS7FdHSRk/BSRBu35jk/qFr1xtdZb5CKiE6cnEjBlh+fQ+RWBhZqyX5Md5snZn3UzSVc/f1kklRMf8AqzPL3fU7r4RFXsqbbKKqIoIHqMo0BsrZWjTIw5a9uzmnxBG4RFOwm12JYcR3R8fc1c0VfDjBjr4Wzg+pd7365VyKus0jSKq11FK/OrvLfUk7+TZc4+TlCpgructT5LZzXPknxS0Vc7VSXyAvJ3Zcmup3tHQaveY7b+ofJZlLw3dTVwtfRO7uR+kVMbhJE1vVxczIA0gnchayyBzhywPNTPCdsjq7/R0TpJo46uVsU3cSGMvaeYyCFZOdNpNF08vdJM2+/wDDN84guNPSWWgxbKGARwyyTMDC/A1HIJJ2DG5xjLTjnvP8Ndnd2o6VsVxrqOLcnTTh0nPzOnH0KzuGeG+GOBbzVew3GQVNTCGmmkeHaAMu6DmQDz54WbeuK5pbI6a3RT0cxrI6UCpAa46mhzS3GrmC3mM7nYK/a2aHcz1LVB2W8NUpY6ojqaxzP/Vnc1p9WswD88rZ6O22m0RgUVJR0jCQ0FjGs3J2GfElaPZ7i6iZefbK2pjZHBE9pkqC7OsnAa8kgkk41N2Grbkr0NquVZUu7yOepHfxap3w6QQ1pySXEagejmg4148SodeEjlZdroiJ7ZrhS11HaW0szJmCeUu0HIy0Af6rTeHLIy4jvZu7LDIIw173NOCRlw0jJO4xyHipvtQiqKZ9ngrhCyr7qWSZsLi5uXPHIkDoB06Y6KCtV7Zbbe6OOIOqPfAL2agdWMHORjGPA5281iytPI9nn5qTyv3EFcnR0ksrdy0Oc1p239ViR1he4DRoB2BJ3XzctUs8bRhz3ZPqSR+5SqojCY2xF8rnkNDQMl7jnGkDxOw6q3Fgmo2X4ePFY/czLjzp3OUXROEOy6quVCajiB1TbicCKBjW94RgHU7Occ8YxnbdFT9Nb6mf6PJXVHbFpvahc77ZuHvtCwOiAifiqL4tbmRkY1t6bHHMHnnotyWPW0sNZTS01TG2SGVhY9jtw5pGCF6LW0es1tHCbLxLHPwZePa6lrbo2F0Ws7GQynSJAP7t8csZWqkse5rJmd1I34HNOMflcFTiywycOX+rtrtRbE4Oheebozu12fqPUFYsNc1zO6qw1zDtrIzn1/8A1Uzk8UUTkX8a7k/SXutomtjq4/bqYDHId40eh2P6L5lttrurHTWyZkUoGXxRNLg38+SNPXw+ajmiSIAxEyxn8Odx6Hqs2xWuTiC80lHbXuhrHneWP3XQtHxOd5AfXIHUKaxpk3iTREXG11tucBVQloIBDxu0581hEYXWeJOCuLqWk00Ao7tGMhxDQyVw2wSx50E7f9ly+40dVbqk09xppaWck4ZKzQT6Dkfks943LMmTE5MYJhMgblZDaScxNlfE+OJxw17mnBPgDyVW/uVpNrZYX01jnfCMrJZC1vxDUfEq57oG42XLpeCp2vBjsp/5nfIK8xjWfC3H6q1LWQR/j1fl3WO64PJ+7h93xLt1Kx5K7I6WLLfZEgfNT3AY1cY2cdfaR+gJ/wBFrEbxK3YknqCtn7OP+d7ENgPaH/8A1SH/AESIatIY41kSffZ1q42O51t2q6iKQshdK5rYpSAwgwBrZhgZJDstwTjGTjO6vXzhl0lvpaa0RxsEDnucHEgkuYW6g45OrzzndbDXV9Jb4TLWVEcEbRkue7GywZL2TjuKd5Zkgyy+40Hfx3PLp5fL0dJHqOI6oxuFrAbTTOdVOD55QNTM6hHuTjoM5JyQBnwUtUXCkpSGz1EbCeTS7c/JQctRVVr9BmmIxvDA3Rk5683fUAee6k6ajma0mOmp6QuOp78B7yfTOPnkqUTK0tI432sVrazi9waJGiGmjj0yDG5LnZ9CHBabcBLb2xOqqeeLvml0feRlusA4JGei9LRcOWptxNzlo4p7gQAaqZgc8YGNjj3dvDCxuLOD7LxZTRQ3inc4wl3cyxvLHx5GDgjpy2O2wVD46qnVMofEVW6pnmCOqa+tjleA1jCM/r/2W28CUD+I+NbXFAwS0tNIKioeB7rQzcb/AJsD5+S2u49hrmy6rRfXd2ebKyAOI+bSP2W/cBcG0nCFA6OJ5qKycA1NS4Y1EcmtHRoycBaJlStI0zKlaRtICKqKToKhVUQGp8c8F0fFdM0veaethaRBUNGcZ6OHVuenPwK4VxJwxXWWrdBWQdzM2MSEZ9yRo2LmO/EAeeMEahkL1BhR96s1DeqCSiuMAlheCOeHMOMZaRuD5hcVCorvFNHlWKaamdpYSB1aeRXYuxissEdPM51dH9t1BAlZKNBDBnS1mfiG+SR1PTYLT+OOAq7hiR08YdVWtx92oA96PyeOnqNvRaZJA1ww0g9cFZldY3pmWctY37aPXWRjmsauoKS4QOgrqWGoidzZKwOH0K842DjviTh1rY6at7+mbsIKsGRmPI5yPkV0e3dslBNRk1tqq46lrfhiLXMd6OJGPor1llrqXrPDXUkr9wvYrN7I+22mkp3ySuy5kYz8JPXzC07j9v8AuiBwzkVA5flcrfEvaTX3fRHSUkNLExxcHOOt52x6D9Vp9bcKuudqq55JcHIDnbD0HILxORheTlrMn0R3fqWFcWsMrqzGUfcMmYD+kfuVIKOuO8w82gfqVu439Q8zhr90xmjfVz/lCzHUNUIxIY8A74LsFZFmia581Q5od3AAYOmo8v8AzzUlK0CMvcS4nrnY+WF6R65AQktmbnbfBW6dmr4m8bWfvJGtGZnDqc90/GPqoPha2tuvGdstpGqOWqYJBzy1o1O59PdP1Xpm12a3WmLurZRQUrDzEUYblU1i91Kii8HutUYlNSN0t9motWMkTVQwSTzOOefUBX4bRGCX1D3Svd8WCWj9848iSpMDCqrtF+i3DCyFgZExrGgYDWtAA+iuIiAIiIAiIgCIiAIiIAiIgLcsTJWuZI0OY4Yc1wyCPBcx4l7J45Zn1nDNQyklJLjSzjVEc9Ady0b8sEeAC6ki5qVXc5qU+55gvtluVleYrta5aSQnHeDJhkGfwncfLPXkFHsdqGM8l6pqaaGphdDURMlieMOY9uoH1C06fst4Xmq3TtpZoWuHvRRTuazPiB09Bss18bfYyZuK7f6ThG/JUO3PZeg6fs44Up3h7bS15Ax97NI8fQux+ikIOEuHaf8Ag2S3t8/Z25/ZVriV9ylcCvLPO9Fbq+4Mkdb6Cqq2xtLnGCIvAxz3G3y5qAqphNPkNc0N90h2xB35hevooI4WBkLGxsHJrRgBaTxt2ZWniZz6ynPsF0I/4iJvuykchI3r6jB25rRiwTD35NWHjTje/JwW21UcUU0MztLXEOB81cqri3GGHU78IxjdZt84J4jstd7JU2qqqNX8OajhdMyX00gkehwVN8F9mF4vlV3l3p6i129hGszM0Sy+LWtO4/MR12z0vNJMdhvDMtTc5eJKqMiGn1RUpcPjkcMPcPEAHGfEuHRdxWJabdS2m209voIhFTU7BHGwHOAPPqfNZaAIiIAiIgCIiAIiIAiIgCIiAIiIAiIgCIiAIiIAhGURAULQUAAOVVEAREQBERAEREAREQBERAEREAREQBERAEREAREQBERAEREAREQBERAEREAREQBERAEREAREQH//2Q=="/>
          <p:cNvSpPr>
            <a:spLocks noChangeAspect="1" noChangeArrowheads="1"/>
          </p:cNvSpPr>
          <p:nvPr/>
        </p:nvSpPr>
        <p:spPr bwMode="auto">
          <a:xfrm>
            <a:off x="63500" y="-517525"/>
            <a:ext cx="1628775"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dirty="0"/>
          </a:p>
        </p:txBody>
      </p:sp>
      <p:sp>
        <p:nvSpPr>
          <p:cNvPr id="15371" name="AutoShape 10" descr="data:image/jpeg;base64,/9j/4AAQSkZJRgABAQAAAQABAAD/2wBDAAkGBwgHBgkIBwgKCgkLDRYPDQwMDRsUFRAWIB0iIiAdHx8kKDQsJCYxJx8fLT0tMTU3Ojo6Iys/RD84QzQ5Ojf/2wBDAQoKCg0MDRoPDxo3JR8lNzc3Nzc3Nzc3Nzc3Nzc3Nzc3Nzc3Nzc3Nzc3Nzc3Nzc3Nzc3Nzc3Nzc3Nzc3Nzc3Nzf/wAARCACCAMcDASIAAhEBAxEB/8QAHAAAAQUBAQEAAAAAAAAAAAAABQADBAYHAgEI/8QARRAAAgEDAgMFBQUGAwQLAAAAAQIDAAQRBSESMUEGE1FhcSIygZGhBxRCscEVI0NS0fBicuEWM7LCJDREU1Vjc4KTlKL/xAAYAQADAQEAAAAAAAAAAAAAAAAAAQIDBP/EACERAQEAAgICAwEBAQAAAAAAAAABAhEDEiExE0FRImGB/9oADAMBAAIRAxEAPwAGiMsjFyCTjG3SuYYo8tNglsk5JzT8LLJEGXkfp5V6yiOEhEzgEYB50jRY4kuIXTDY7s74wOVNODa2zFBxcOMD+/WiADR278IGRHtnkK4EJNrKJMHdTnHnSpod0BNaKT5eopiPU9TtY2t4L+ZoW/gzYkX5HkKl3KlbY8Izj+/1ofapwq9xOQFjGWJ8aAJWkTSrE02GZjk88fnUyS29qGTAA3GwHlUfs9dLqrBIU/eRsuVG/snkcVahod/OsYS1kADHeQcG2B404LQMQbZx9adt7cOSPP8ASif+x+syXola9s7aFcezkuSOuQB+tWG17NWcSsstxJIW6qoXH509FtSFgKu4AI9o/ma8HdyK3dyBipwwzyrR17IaPeRuqy3MbPnJVwTv4ZFQV+ynToMm11K8QkgniCtnHw86PMVh1tnZULSJXVcFc8JGOvWoz8FtAZZfZVRvmrJdfZVf/fHuLbW4WB9xZLUhl9WDfpUC47F9p7K4UGOO8gO2IpSQTjqG2A881NtnpvOPhy9Z6/4BWF/Df8SqOCVRxcPLiHiKLWUfCkD+LfTNV+fSNY0vWIpLrTL63UkEsYDwAHAxxLlfrVntwBBbgEe8f+Kn9eXPlqXUGpo1eMh1BB8aqsNvYabql3dXkSsqOGiQjJY8O2Pj1NGdf1hdNRYo0455N122Hn5+lVJ2luJzLKxlmyST0WnLpNm0jUtSn1KbjuBhP4cKdP78abigY4aTGR7qgbLT9vbHmMknmx61NSIIBtk+NGx6Q2hIA9mo/de0AWYjwz/e1FiMEZXJO4AP9/Ooclxb8fAJUB/9PKZ9efxFBorKBUeWMEEEAj0qfJDgA7Lnkc5VvRqjSIQSDsRzB50yC5oSBgcLKOSsOVKpUi70qQQuzeofeEaJ9pB0J+tHl3HL4Vn2nXJsr2KYEhQcP6HnWhLvuOR3+dSpIttLvdSBWzjZlBAdshRjwyaLL2RuJYuG4uoIckHbLkfAY/OiejGKysIkLe2RxNjJ3PkPhU43mfcjY/DH51pMYzuVDLfshpiRlJ5p7jPMKAg/U/WpsPZ3Q4YzENIt5UJyRcL3mfg2RTxup8YEWB5tiuTLcPyMY8gP9arULtRGJlgQJEsUKgYCooAx8K970MPacn0FCCspJDXMnomBj4gV591VvfEsg/8AMLN/xGjQE5LmCPeR1UDq7gVyl/aNukkb/wCT2/yzUGO1jj9yALjwCj6CuL24ttNsri9upRFDFl3dlJwBtyG55UAYh1OKNgylhjwjP9KsWnajFeIOAtxAb5Qj8xWQH7R+zq+7dzOf8No360c7K/aHo99qMdnBcTLLKeFElgKBj4Z5A7damzYl01EUsVmGu9pu0uj6m9sbiGSJvbhcwj20PI+vQ+YrhO3OuqRl7SQcv9ywo607lI1EgEYIGPChGp9nrC+XJhEMgOQ8W2/mORqnx/aDqin95p9q48VLLn6mpkP2ijlc6Yyf5Js/mBS60TKK7270O8tbiGR0ZoAjAToNua7eR5/KgdvbbDOy4rSv9tdF1CFoLy2mEbjDo8YYEfOqpq9rp8cnfaVcCW3c44WBDRnwORuPOlqq3A1VCjYAD1r3YeGcZ35DzPlXqj4+Iofqt1wRmNMb7N/iPh6CkaLqWogBooCSp95uRfzPgPAUCmukSZeOQBzyJPL+le39wIVJ4vbPLPP41V7qd5HJJJyedT5C7Wd/JESCVZG94H3WH99aJnu5oeNGyo2I/FGfA+I86z3TNSe2bu5iWgJ9Sp8atVndGMgo4IYbEciPD0pyhIl2Yjw23NKlIOIDAznlSqiUR3VW4WPtHpWidm5DeWFnvlm9gn0OKy54pYLmSK5UpMjYdW5gitN+zNe9tYEP4Zn/AK/rRD+hPXO2M+m6vc6da2cTi3ZYzI8hGWKg+6B0z40uzvaLWNV1a3Sc2YtWZg6xxsGwFJ5lz1xVR1iQ3esahcg447qU/Jiv/LVi+z1GOoMxHuIxz4e7/U1r9MWhiNByUfGnFRf5QPQU2DgYrpTy9c0KNxzs1zJGAojUbDO+f6f0qQfSmFAVmweZzzrripA6CTnfkKqn2ikt2SdR+OeEf/vi/wCWrM7fuZP8pFVf7SG4ezkI6G8RR8Ec/pQKzONfaKjYeVOx5W4Tdg65IZdip6EVwvt8xyp1FWS6xLPHCQM+2D1x4CqYz213SrkdsezC7r+17M4ORjMmN/g4GfUeVATESisCMOM4A5eRoP2Y1lNB1b72J45IG4Uue7yeKM53HLdThvQHxq+9orCJLpdQjUNbXRxKEOyynfi9GG/r61DTW4qxZlAUnp4VwjZbG3OurlP3r46U1nDg9NqpmNLaIioONjlc9KeMMYjIILAnG5ptX4oYfHgI+WBXTt+7YdfCkJUS6hNuCVYEdD4etVa/mA45GJ4VHs5+n9avFynfQk44iRyPIjzrP+1WYGVVyqNk7jfPUeo/vnWeUb4ZbisajcNI5yd6GOVQZap3czXEyxwxPJK5wiqN2PTFBblnMrB1KsCVIPlS0o8LhScEEfCjmhXgB+7scq3uZ6GqvVq7OdmL3VNNmv7aaKIo4EMcmR3pHPfpjofGnobWSFzwYO3jmlUSyk72MMQQdwyno3Ij5g0qAD9vr211DtC11Yqvdd0iGQfxGxkn6gf+2rT9m9/Z2Wnd5dzCMiZsFhsOXWqJqVrJacMc9tLE5Af94hXAOw59CRzonpkxXRkhUDLTs+fhilvxsstyUVfT92P7QsSSSSTKRuSSTy86sXZC4tNJa5a+1GzBcAJwy59eg8BVM75lOMGuDcrnGRnwzR8jm71rg7RaP/4la/8AzCnF7Q6Mdv2rZjY851HT1rIO/NTNIhiv7sxSu6rwEjgO5O3LY9M9KPkHyZetNTGu6UeWpWXwuU/rXX7Z048tQs//ALCf1rPodFtrhYWjnmj4yAwkw2Nif5R/L9ai6npC2dq9z94LBCFKtHjJJwevx+NPvVdsvxpx1fTihBv7QEkf9oT+tQ+1lg+t9mj9wxOY5VmURHjLqAw9nHPZs7VkCSIV4gMHPUitb7Oa1YWOk2Nsb2272O3jWSLvFyp4RzGdutOZbPDO5eLGa/dprckTxPGwHJ1Kn5GhV5KVuz0wBX0HJfWrQmS6aIRke9IQVO3iaAav2J7O6zP97aAxyMoBa1k4FPwG2fOq2qYyXbKbGdVsZXZSc+wSXH0GPOtT+z3XNLvOzcmmavqMHcgCJHnlVCi/hTJx7SncfDwqBc9hNJjtjawfeQG5/vASPjiqLe6b+x9bvLSzlf7vGFRhJ7XGcA/TPOlb4GVmM2vOrXH3CTuBC1zIOUsDBkdehB4sYoHNqV5xbadwgnfil3A8dhUbS7ohkUyhXU/iXAbyzmrYNSjuLJYmt171Du5bcDwxyrOcrmx5pl9B41K6EaqPuWBnH75wcE56pzplu0EUf7s2U3Gx2YEEepz7WPQGpuxJzjB5ih0+kSTE8OoTRqTkBc7fM1WOapyY0T/bUkcfGgs5kxnCXJ4vh7HP40M1Key1aykWdWtxIMFveMbD3WPhjz2I28K5j0SdCCurXO3Qjb86eXQpmbP7YuQc/wAv+tPvFzPH9V3QLe4h7SW8GoEmS2VmjbPsuOHYqeq4ORQbt/pyWmtGWJOGO5TvRjkWzhv0PxrQX0t7Z0uHmNw6AgSlcFQeYPPaqV21lnuCBcoF7pyY9/eBHMeVLtK1xy3VOjiaWVI0BLuwVR4k8q2nT7aPT7KG0iACxIFGNvU/PJrJtE4F1izaRgAsgIJ8QMj64q/LeNK0r8cjBR+FSQBtVTKT2ect9Ir92uo3q8SqonOB13AJ+uaVRI5FfUr5+IFS6YOefsgUqSoO692f1HWIArrYxzAjMy8RdlGcLk52yc0A1TSJNHtLG1uZA0nFI/EgzsTy/KtUGDyaqz29PDY2mOH/AHx5+lZX0vOeGfuE4kCNxAnfO2Kfigt5VyZ4UfPJs/nXF9P3EBk4AzE8Kg+JqJBdrIcSqqsegOamTxvTl19iP7PZx+6kgk8kmH64piawuLb2pYyqE4BJDb/AnFeFUPMV4oCkgDGKW4Vn+OArr/FfPT2sYrszzkMv3ibDDDDvDhh57716SfGueL0+VCPJhl2OMZ8a2Sw0yxm0u276yt5C8CBy8Kni9kc9t6yLKnGw51rmj3ltFpdhFI8nGYIscznKjFacbTi9hPaIZhtxGlx3YuJW4VDZwAFCrnYA54uowDgGntOuZ7TSLdFaROHvcyKp9sh9hk8s7jejkstjcRFZZFeMnBVwMZHqOdPRCLhVYniIAGAoGB8BWmmknkP0O8nuZJTcsXKgY9oY6+AH1/TfNNe1BZ9f1J2PD/0uRfkxUfQVryx8ByqxqeuBisY1NXi1++mQRTFb2ZuF14kJ425jr/pUZ+mfNjLI7jlBwQ3yoxp2pEMscpww2V8f3mqxPLLNO0vcpFxfhhXhUHyFew3MyNiUnh8W51lpyZcf3i0OKUSDfAfngHYjxFPg4qraXqmyxyMSQcgg5IqzQzwT2wmFxCGzhkL4YeeD0/v1IU8neLxOKdjLMcKrHHPAzipsGrWEPFJHZKzMRhQFATHPfmc5PhyFJe01xFwC3hgiC8hgn9cVXj9XNfrxLe5Yf9XlIx1Q8qDa92aN7bOj2cjRZwAF9qNvFfrtRWTtDeyj2pwARg4UDbw+tcNrlyeItc8+ew9f7+HhT/lcyk9MsuOzd9pV9GzozqrBkLLw8Q8weXhRIX96kEkAhKxSbMiucYq1X2tTPMsbvHPDtwo6A8J8B4UUfTbVjvbxfAUdpk6+LPvPDOLVCqyM47su2QvgKVaBJpFiedug+JFKntr1WPjOKAdrdIl1ayQ22PvEJyqn8Y6jNT7rUI7YjiVyD1A2NQZe0MSggRMPVwKDvlm+uWN1ZRg3VtLEF9o8S7EYO+eVQLnR7i0sYr4rsuC4B2XPIVfO0uvrdaFf2oVQZIWA9rcmgOt6jE+huIZFIuYIwAvPxyd/7+FPGamka0EJIHRWHIjNInehlhdP94WB5hHDgniZeLh29R1qU92iHdo2OTjhbmPHes7hWdxSefj8K8x/ipqO6ikBwwyOmacDK3uuPTNTqs7t6RyPnWqdnuO47P6e/dQyKLdVxIu5IHCcnfqDWVEkAHzFad2Eue87N26M+WieRT5DjJH0IrTj9qw9ibRRhSJdNXnk92R8+lcraWUkbRGOeFdy3Fyxtnc5+lEQ+eZoH2zuxbdnrkKQrTYiyDjY8/pmtbqNL4ioa92zuGn7qyuJbe0QcEYi2eQDbiLdB4AfGq497aM/FIsuW3LFuIknmT50PmIdWc+8x28hUYez4fPeo679s/j7TdHWRGQyW8mRTKTsOeDj60Lt7iS2lDglo2OHXPSja6bMwzE8Lqdxwyf1FZ5YWemN4cpf8Xb7PbmG/t20s2dpLMOJkEqjkeZBPXJ5edXODs9ojSSRXVhE9yvssqMUGOYO3971jdlDqllcrNaxOsiHKsjKT8N6uul9rNbiIa50Se7lwAX7lhxY6nG2fpVY735b45TrMcosx7GabcXncWtvdQEbM63DkDIBGOIkHn6Vn3aZbrQbyWAyvJCp9l2IVuEnbi6ZzscdR51bI+12qg5g0C4i8B7n5igfaOW/1uFV/YZglBZmlM6niycnYnbJ3+AoykrPPj48vpUf23MxxhWHnIf0FT7d57vS/vCJCvCQoJPtSyFmBVQ25wnCx9CeoqE2hX2/GsqjOCWIX9RTtparbSHh1C1Egz/FV3QkYJGAxBI22pzHGeoc4+Oeo40e9ln1KzjbhVmmXJyBgZH4QPCtPWIFQeI4O4IrPNMhsLa4RI1kmc8kEZiGPH2iCR/lFX/TGMtjE7ZJIOPDGdqLI345reod7hepb50qcIPQUqWmm69MAIPE2fUVCudDs7kEMhU+KbUT4Tg10OY9aStqff8AYtJcm2uSM9HFVPVOyWvQKY40Wa2UkqFfl8K1vAwPOkUAByN/SnMtJuLBZdE1GJj3kXCeu9cW9tNZ3KTSW8U4Q5Mcyko3rgit2ntIbgYuIY5R4MBQLVey0E6g2saRN1BJIJp9i61Sotd0CUcGodloYgR/vLNhkH0YfrXt5F2RlheSx1S4t5AOIxvC2c+G+foae1HsrqEXE33XiUdU3oJPoV8ilntpQBzyhxVbidIFxdxxuVhmaZP5ihTPw3/Oi/Z/tnc6MskccEcsUjBirsRv8KFPpk//AHRx44qO1hICcqRQXWNKsPtJsJABe20kDf4HDr+hpvtfr2n6xoyJY3IkkWUMUwQcYI8POs1a1YetchZUOzOPQ0WDQhDGbmeGEtwhtiV6ADJ+OBVqTs9HJEsXeRxORshhBUHGwZjv8frVZ0Jz+07R5P5ipz4lSB9a0S/MRjj7mPJlw4k8vD/SmbO9WsZNOvXglR1wSBxKRnfGRnp4V3p05aDgJPEhwd+Y6UR7YXCXGoMV4WKEK5Vy2SBvnwoHC4guONjhWGDRsxlLh0Iw7D0NErbUrhVws8vwc0B79MZDj510lyF5OB8aRaFj2mU/x7g+W9NN2jjHMysD40LM1i7kyoHZj+GYqM13dvaWZTvtNADjKF5WfiHzpgTeS2vJopGhYlzs2EP5qSPnU8QwAe4xx/NIcfIYFBLC+u9Tljs9MtRhD7KghFXz3rRNO7M2kEMZvy1zPjLlnPBnyHh60rdCRXbWwN7i2swkKE5kMKhduvLlV7h7mGFIYxhUUKAPAV1DFDBGI4YY41HJUUKB8qRjjI2X6VFtrSSR7xoeR+dKuDCudhilS3T/AJTMeP5Vy2PEnB60gARXQQbnpQHI558DXYOOZ2rwjbC53FeopHM/IUAvZ6Dl+VIICMDfxpDIIA6c8mvfbOzbkcvCgORGOWPrXDIp2PKnlx/K3qKTBTuAR65pAKv9Lhn3+5wvnqTwn6Cglx2VjlyUQRk9C/EB9M1cDkdB8K4Kk74A9KcpaZ7edjJgCYwj4H4TvQC90CaFsPG6nwYYrYODJPtVy8KupVjxDqDvT7UurCbq1e336A74PKittr0v3cxvNMjMMkxYOT4jPInrWoXmhaddIRNbJjxGQfpVcvPs402Ys9tczW5OSVVuIfUVUyhXFnV1OJZgF4uEfzHLfE+NRbp85VdyeflV4k+zm7QYiv45B4FeE/rTB7B3se3ArnyYU9wtVRRGxrsQNV2/2OvlOPu5+BH9acj7G3zfwlX/ADMBRuDVUkQGnorXbZQavUfYm7BHG0Cj/MT+lEIex0SqDNLnf8K7fWluDVUW1iZCCqkEdauXZ2fVJJVEUshiB3LZKgUdtuzthDwkQKzD8T7/AOn0opHEqHG5HQDpU27VISSEgE13xMT74OeWKQUcgD8TXQJK9DSU84sbE7ilS7rBzw7eeKVBJbe4a5HI+lKlTpw8vMelKX3KVKkHH81eD3xSpUg7jJ4Tv1NPR7q2aVKgGV5L6mmpSQ2x60qVBpyKpXcA7eFMS88UqVANEA4yKcbfhz4UqVAMv4Vwdn222pUqA9jGU339abPNh0pUqA7UAquQK8JPsjJxSpUB4wHFy614Nm229KVKgnQAI3APrXMuwONqVKmRdBSpUqDf/9k="/>
          <p:cNvSpPr>
            <a:spLocks noChangeAspect="1" noChangeArrowheads="1"/>
          </p:cNvSpPr>
          <p:nvPr/>
        </p:nvSpPr>
        <p:spPr bwMode="auto">
          <a:xfrm>
            <a:off x="63500" y="-571500"/>
            <a:ext cx="18288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dirty="0"/>
          </a:p>
        </p:txBody>
      </p:sp>
      <p:sp>
        <p:nvSpPr>
          <p:cNvPr id="15372" name="AutoShape 12" descr="data:image/jpeg;base64,/9j/4AAQSkZJRgABAQAAAQABAAD/2wBDAAkGBwgHBgkIBwgKCgkLDRYPDQwMDRsUFRAWIB0iIiAdHx8kKDQsJCYxJx8fLT0tMTU3Ojo6Iys/RD84QzQ5Ojf/2wBDAQoKCg0MDRoPDxo3JR8lNzc3Nzc3Nzc3Nzc3Nzc3Nzc3Nzc3Nzc3Nzc3Nzc3Nzc3Nzc3Nzc3Nzc3Nzc3Nzc3Nzf/wAARCACCAMcDASIAAhEBAxEB/8QAHAAAAQUBAQEAAAAAAAAAAAAABQADBAYHAgEI/8QARRAAAgEDAgMFBQUGAwQLAAAAAQIDAAQRBSESMUEGE1FhcSIygZGhBxRCscEVI0NS0fBicuEWM7LCJDREU1Vjc4KTlKL/xAAYAQADAQEAAAAAAAAAAAAAAAAAAQIDBP/EACERAQEAAgICAwEBAQAAAAAAAAABAhEDEiExE0FRImGB/9oADAMBAAIRAxEAPwAGiMsjFyCTjG3SuYYo8tNglsk5JzT8LLJEGXkfp5V6yiOEhEzgEYB50jRY4kuIXTDY7s74wOVNODa2zFBxcOMD+/WiADR278IGRHtnkK4EJNrKJMHdTnHnSpod0BNaKT5eopiPU9TtY2t4L+ZoW/gzYkX5HkKl3KlbY8Izj+/1ofapwq9xOQFjGWJ8aAJWkTSrE02GZjk88fnUyS29qGTAA3GwHlUfs9dLqrBIU/eRsuVG/snkcVahod/OsYS1kADHeQcG2B404LQMQbZx9adt7cOSPP8ASif+x+syXola9s7aFcezkuSOuQB+tWG17NWcSsstxJIW6qoXH509FtSFgKu4AI9o/ma8HdyK3dyBipwwzyrR17IaPeRuqy3MbPnJVwTv4ZFQV+ynToMm11K8QkgniCtnHw86PMVh1tnZULSJXVcFc8JGOvWoz8FtAZZfZVRvmrJdfZVf/fHuLbW4WB9xZLUhl9WDfpUC47F9p7K4UGOO8gO2IpSQTjqG2A881NtnpvOPhy9Z6/4BWF/Df8SqOCVRxcPLiHiKLWUfCkD+LfTNV+fSNY0vWIpLrTL63UkEsYDwAHAxxLlfrVntwBBbgEe8f+Kn9eXPlqXUGpo1eMh1BB8aqsNvYabql3dXkSsqOGiQjJY8O2Pj1NGdf1hdNRYo0455N122Hn5+lVJ2luJzLKxlmyST0WnLpNm0jUtSn1KbjuBhP4cKdP78abigY4aTGR7qgbLT9vbHmMknmx61NSIIBtk+NGx6Q2hIA9mo/de0AWYjwz/e1FiMEZXJO4AP9/Ooclxb8fAJUB/9PKZ9efxFBorKBUeWMEEEAj0qfJDgA7Lnkc5VvRqjSIQSDsRzB50yC5oSBgcLKOSsOVKpUi70qQQuzeofeEaJ9pB0J+tHl3HL4Vn2nXJsr2KYEhQcP6HnWhLvuOR3+dSpIttLvdSBWzjZlBAdshRjwyaLL2RuJYuG4uoIckHbLkfAY/OiejGKysIkLe2RxNjJ3PkPhU43mfcjY/DH51pMYzuVDLfshpiRlJ5p7jPMKAg/U/WpsPZ3Q4YzENIt5UJyRcL3mfg2RTxup8YEWB5tiuTLcPyMY8gP9arULtRGJlgQJEsUKgYCooAx8K970MPacn0FCCspJDXMnomBj4gV591VvfEsg/8AMLN/xGjQE5LmCPeR1UDq7gVyl/aNukkb/wCT2/yzUGO1jj9yALjwCj6CuL24ttNsri9upRFDFl3dlJwBtyG55UAYh1OKNgylhjwjP9KsWnajFeIOAtxAb5Qj8xWQH7R+zq+7dzOf8No360c7K/aHo99qMdnBcTLLKeFElgKBj4Z5A7damzYl01EUsVmGu9pu0uj6m9sbiGSJvbhcwj20PI+vQ+YrhO3OuqRl7SQcv9ywo607lI1EgEYIGPChGp9nrC+XJhEMgOQ8W2/mORqnx/aDqin95p9q48VLLn6mpkP2ijlc6Yyf5Js/mBS60TKK7270O8tbiGR0ZoAjAToNua7eR5/KgdvbbDOy4rSv9tdF1CFoLy2mEbjDo8YYEfOqpq9rp8cnfaVcCW3c44WBDRnwORuPOlqq3A1VCjYAD1r3YeGcZ35DzPlXqj4+Iofqt1wRmNMb7N/iPh6CkaLqWogBooCSp95uRfzPgPAUCmukSZeOQBzyJPL+le39wIVJ4vbPLPP41V7qd5HJJJyedT5C7Wd/JESCVZG94H3WH99aJnu5oeNGyo2I/FGfA+I86z3TNSe2bu5iWgJ9Sp8atVndGMgo4IYbEciPD0pyhIl2Yjw23NKlIOIDAznlSqiUR3VW4WPtHpWidm5DeWFnvlm9gn0OKy54pYLmSK5UpMjYdW5gitN+zNe9tYEP4Zn/AK/rRD+hPXO2M+m6vc6da2cTi3ZYzI8hGWKg+6B0z40uzvaLWNV1a3Sc2YtWZg6xxsGwFJ5lz1xVR1iQ3esahcg447qU/Jiv/LVi+z1GOoMxHuIxz4e7/U1r9MWhiNByUfGnFRf5QPQU2DgYrpTy9c0KNxzs1zJGAojUbDO+f6f0qQfSmFAVmweZzzrripA6CTnfkKqn2ikt2SdR+OeEf/vi/wCWrM7fuZP8pFVf7SG4ezkI6G8RR8Ec/pQKzONfaKjYeVOx5W4Tdg65IZdip6EVwvt8xyp1FWS6xLPHCQM+2D1x4CqYz213SrkdsezC7r+17M4ORjMmN/g4GfUeVATESisCMOM4A5eRoP2Y1lNB1b72J45IG4Uue7yeKM53HLdThvQHxq+9orCJLpdQjUNbXRxKEOyynfi9GG/r61DTW4qxZlAUnp4VwjZbG3OurlP3r46U1nDg9NqpmNLaIioONjlc9KeMMYjIILAnG5ptX4oYfHgI+WBXTt+7YdfCkJUS6hNuCVYEdD4etVa/mA45GJ4VHs5+n9avFynfQk44iRyPIjzrP+1WYGVVyqNk7jfPUeo/vnWeUb4ZbisajcNI5yd6GOVQZap3czXEyxwxPJK5wiqN2PTFBblnMrB1KsCVIPlS0o8LhScEEfCjmhXgB+7scq3uZ6GqvVq7OdmL3VNNmv7aaKIo4EMcmR3pHPfpjofGnobWSFzwYO3jmlUSyk72MMQQdwyno3Ij5g0qAD9vr211DtC11Yqvdd0iGQfxGxkn6gf+2rT9m9/Z2Wnd5dzCMiZsFhsOXWqJqVrJacMc9tLE5Af94hXAOw59CRzonpkxXRkhUDLTs+fhilvxsstyUVfT92P7QsSSSSTKRuSSTy86sXZC4tNJa5a+1GzBcAJwy59eg8BVM75lOMGuDcrnGRnwzR8jm71rg7RaP/4la/8AzCnF7Q6Mdv2rZjY851HT1rIO/NTNIhiv7sxSu6rwEjgO5O3LY9M9KPkHyZetNTGu6UeWpWXwuU/rXX7Z048tQs//ALCf1rPodFtrhYWjnmj4yAwkw2Nif5R/L9ai6npC2dq9z94LBCFKtHjJJwevx+NPvVdsvxpx1fTihBv7QEkf9oT+tQ+1lg+t9mj9wxOY5VmURHjLqAw9nHPZs7VkCSIV4gMHPUitb7Oa1YWOk2Nsb2272O3jWSLvFyp4RzGdutOZbPDO5eLGa/dprckTxPGwHJ1Kn5GhV5KVuz0wBX0HJfWrQmS6aIRke9IQVO3iaAav2J7O6zP97aAxyMoBa1k4FPwG2fOq2qYyXbKbGdVsZXZSc+wSXH0GPOtT+z3XNLvOzcmmavqMHcgCJHnlVCi/hTJx7SncfDwqBc9hNJjtjawfeQG5/vASPjiqLe6b+x9bvLSzlf7vGFRhJ7XGcA/TPOlb4GVmM2vOrXH3CTuBC1zIOUsDBkdehB4sYoHNqV5xbadwgnfil3A8dhUbS7ohkUyhXU/iXAbyzmrYNSjuLJYmt171Du5bcDwxyrOcrmx5pl9B41K6EaqPuWBnH75wcE56pzplu0EUf7s2U3Gx2YEEepz7WPQGpuxJzjB5ih0+kSTE8OoTRqTkBc7fM1WOapyY0T/bUkcfGgs5kxnCXJ4vh7HP40M1Key1aykWdWtxIMFveMbD3WPhjz2I28K5j0SdCCurXO3Qjb86eXQpmbP7YuQc/wAv+tPvFzPH9V3QLe4h7SW8GoEmS2VmjbPsuOHYqeq4ORQbt/pyWmtGWJOGO5TvRjkWzhv0PxrQX0t7Z0uHmNw6AgSlcFQeYPPaqV21lnuCBcoF7pyY9/eBHMeVLtK1xy3VOjiaWVI0BLuwVR4k8q2nT7aPT7KG0iACxIFGNvU/PJrJtE4F1izaRgAsgIJ8QMj64q/LeNK0r8cjBR+FSQBtVTKT2ect9Ir92uo3q8SqonOB13AJ+uaVRI5FfUr5+IFS6YOefsgUqSoO692f1HWIArrYxzAjMy8RdlGcLk52yc0A1TSJNHtLG1uZA0nFI/EgzsTy/KtUGDyaqz29PDY2mOH/AHx5+lZX0vOeGfuE4kCNxAnfO2Kfigt5VyZ4UfPJs/nXF9P3EBk4AzE8Kg+JqJBdrIcSqqsegOamTxvTl19iP7PZx+6kgk8kmH64piawuLb2pYyqE4BJDb/AnFeFUPMV4oCkgDGKW4Vn+OArr/FfPT2sYrszzkMv3ibDDDDvDhh57716SfGueL0+VCPJhl2OMZ8a2Sw0yxm0u276yt5C8CBy8Kni9kc9t6yLKnGw51rmj3ltFpdhFI8nGYIscznKjFacbTi9hPaIZhtxGlx3YuJW4VDZwAFCrnYA54uowDgGntOuZ7TSLdFaROHvcyKp9sh9hk8s7jejkstjcRFZZFeMnBVwMZHqOdPRCLhVYniIAGAoGB8BWmmknkP0O8nuZJTcsXKgY9oY6+AH1/TfNNe1BZ9f1J2PD/0uRfkxUfQVryx8ByqxqeuBisY1NXi1++mQRTFb2ZuF14kJ425jr/pUZ+mfNjLI7jlBwQ3yoxp2pEMscpww2V8f3mqxPLLNO0vcpFxfhhXhUHyFew3MyNiUnh8W51lpyZcf3i0OKUSDfAfngHYjxFPg4qraXqmyxyMSQcgg5IqzQzwT2wmFxCGzhkL4YeeD0/v1IU8neLxOKdjLMcKrHHPAzipsGrWEPFJHZKzMRhQFATHPfmc5PhyFJe01xFwC3hgiC8hgn9cVXj9XNfrxLe5Yf9XlIx1Q8qDa92aN7bOj2cjRZwAF9qNvFfrtRWTtDeyj2pwARg4UDbw+tcNrlyeItc8+ew9f7+HhT/lcyk9MsuOzd9pV9GzozqrBkLLw8Q8weXhRIX96kEkAhKxSbMiucYq1X2tTPMsbvHPDtwo6A8J8B4UUfTbVjvbxfAUdpk6+LPvPDOLVCqyM47su2QvgKVaBJpFiedug+JFKntr1WPjOKAdrdIl1ayQ22PvEJyqn8Y6jNT7rUI7YjiVyD1A2NQZe0MSggRMPVwKDvlm+uWN1ZRg3VtLEF9o8S7EYO+eVQLnR7i0sYr4rsuC4B2XPIVfO0uvrdaFf2oVQZIWA9rcmgOt6jE+huIZFIuYIwAvPxyd/7+FPGamka0EJIHRWHIjNInehlhdP94WB5hHDgniZeLh29R1qU92iHdo2OTjhbmPHes7hWdxSefj8K8x/ipqO6ikBwwyOmacDK3uuPTNTqs7t6RyPnWqdnuO47P6e/dQyKLdVxIu5IHCcnfqDWVEkAHzFad2Eue87N26M+WieRT5DjJH0IrTj9qw9ibRRhSJdNXnk92R8+lcraWUkbRGOeFdy3Fyxtnc5+lEQ+eZoH2zuxbdnrkKQrTYiyDjY8/pmtbqNL4ioa92zuGn7qyuJbe0QcEYi2eQDbiLdB4AfGq497aM/FIsuW3LFuIknmT50PmIdWc+8x28hUYez4fPeo679s/j7TdHWRGQyW8mRTKTsOeDj60Lt7iS2lDglo2OHXPSja6bMwzE8Lqdxwyf1FZ5YWemN4cpf8Xb7PbmG/t20s2dpLMOJkEqjkeZBPXJ5edXODs9ojSSRXVhE9yvssqMUGOYO3971jdlDqllcrNaxOsiHKsjKT8N6uul9rNbiIa50Se7lwAX7lhxY6nG2fpVY735b45TrMcosx7GabcXncWtvdQEbM63DkDIBGOIkHn6Vn3aZbrQbyWAyvJCp9l2IVuEnbi6ZzscdR51bI+12qg5g0C4i8B7n5igfaOW/1uFV/YZglBZmlM6niycnYnbJ3+AoykrPPj48vpUf23MxxhWHnIf0FT7d57vS/vCJCvCQoJPtSyFmBVQ25wnCx9CeoqE2hX2/GsqjOCWIX9RTtparbSHh1C1Egz/FV3QkYJGAxBI22pzHGeoc4+Oeo40e9ln1KzjbhVmmXJyBgZH4QPCtPWIFQeI4O4IrPNMhsLa4RI1kmc8kEZiGPH2iCR/lFX/TGMtjE7ZJIOPDGdqLI345reod7hepb50qcIPQUqWmm69MAIPE2fUVCudDs7kEMhU+KbUT4Tg10OY9aStqff8AYtJcm2uSM9HFVPVOyWvQKY40Wa2UkqFfl8K1vAwPOkUAByN/SnMtJuLBZdE1GJj3kXCeu9cW9tNZ3KTSW8U4Q5Mcyko3rgit2ntIbgYuIY5R4MBQLVey0E6g2saRN1BJIJp9i61Sotd0CUcGodloYgR/vLNhkH0YfrXt5F2RlheSx1S4t5AOIxvC2c+G+foae1HsrqEXE33XiUdU3oJPoV8ilntpQBzyhxVbidIFxdxxuVhmaZP5ihTPw3/Oi/Z/tnc6MskccEcsUjBirsRv8KFPpk//AHRx44qO1hICcqRQXWNKsPtJsJABe20kDf4HDr+hpvtfr2n6xoyJY3IkkWUMUwQcYI8POs1a1YetchZUOzOPQ0WDQhDGbmeGEtwhtiV6ADJ+OBVqTs9HJEsXeRxORshhBUHGwZjv8frVZ0Jz+07R5P5ipz4lSB9a0S/MRjj7mPJlw4k8vD/SmbO9WsZNOvXglR1wSBxKRnfGRnp4V3p05aDgJPEhwd+Y6UR7YXCXGoMV4WKEK5Vy2SBvnwoHC4guONjhWGDRsxlLh0Iw7D0NErbUrhVws8vwc0B79MZDj510lyF5OB8aRaFj2mU/x7g+W9NN2jjHMysD40LM1i7kyoHZj+GYqM13dvaWZTvtNADjKF5WfiHzpgTeS2vJopGhYlzs2EP5qSPnU8QwAe4xx/NIcfIYFBLC+u9Tljs9MtRhD7KghFXz3rRNO7M2kEMZvy1zPjLlnPBnyHh60rdCRXbWwN7i2swkKE5kMKhduvLlV7h7mGFIYxhUUKAPAV1DFDBGI4YY41HJUUKB8qRjjI2X6VFtrSSR7xoeR+dKuDCudhilS3T/AJTMeP5Vy2PEnB60gARXQQbnpQHI558DXYOOZ2rwjbC53FeopHM/IUAvZ6Dl+VIICMDfxpDIIA6c8mvfbOzbkcvCgORGOWPrXDIp2PKnlx/K3qKTBTuAR65pAKv9Lhn3+5wvnqTwn6Cglx2VjlyUQRk9C/EB9M1cDkdB8K4Kk74A9KcpaZ7edjJgCYwj4H4TvQC90CaFsPG6nwYYrYODJPtVy8KupVjxDqDvT7UurCbq1e336A74PKittr0v3cxvNMjMMkxYOT4jPInrWoXmhaddIRNbJjxGQfpVcvPs402Ys9tczW5OSVVuIfUVUyhXFnV1OJZgF4uEfzHLfE+NRbp85VdyeflV4k+zm7QYiv45B4FeE/rTB7B3se3ArnyYU9wtVRRGxrsQNV2/2OvlOPu5+BH9acj7G3zfwlX/ADMBRuDVUkQGnorXbZQavUfYm7BHG0Cj/MT+lEIex0SqDNLnf8K7fWluDVUW1iZCCqkEdauXZ2fVJJVEUshiB3LZKgUdtuzthDwkQKzD8T7/AOn0opHEqHG5HQDpU27VISSEgE13xMT74OeWKQUcgD8TXQJK9DSU84sbE7ilS7rBzw7eeKVBJbe4a5HI+lKlTpw8vMelKX3KVKkHH81eD3xSpUg7jJ4Tv1NPR7q2aVKgGV5L6mmpSQ2x60qVBpyKpXcA7eFMS88UqVANEA4yKcbfhz4UqVAMv4Vwdn222pUqA9jGU339abPNh0pUqA7UAquQK8JPsjJxSpUB4wHFy614Nm229KVKgnQAI3APrXMuwONqVKmRdBSpUqDf/9k="/>
          <p:cNvSpPr>
            <a:spLocks noChangeAspect="1" noChangeArrowheads="1"/>
          </p:cNvSpPr>
          <p:nvPr/>
        </p:nvSpPr>
        <p:spPr bwMode="auto">
          <a:xfrm>
            <a:off x="63500" y="-571500"/>
            <a:ext cx="18288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dirty="0"/>
          </a:p>
        </p:txBody>
      </p:sp>
      <p:pic>
        <p:nvPicPr>
          <p:cNvPr id="15373" name="Picture 14" descr="http://sketchup.google.com/3dwarehouse/download?mid=459b6173c8728f52f633ec6d869a88b3&amp;rtyp=lt&amp;ctyp=other&amp;ts=12400906920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16325" y="3832225"/>
            <a:ext cx="1497013"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4" name="Picture 16" descr="https://encrypted-tbn0.google.com/images?q=tbn:ANd9GcSmOPs5kTsMExx75B6qvLRH-fjWQFPmb7ohuUyp2dEqsHctmVwq6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12988" y="4657725"/>
            <a:ext cx="1746250" cy="1112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5" name="Picture 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32325" y="4851400"/>
            <a:ext cx="1303338"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9" name="28 Conector recto"/>
          <p:cNvCxnSpPr/>
          <p:nvPr/>
        </p:nvCxnSpPr>
        <p:spPr>
          <a:xfrm rot="10800000" flipV="1">
            <a:off x="2854325" y="3616325"/>
            <a:ext cx="3394075" cy="2154238"/>
          </a:xfrm>
          <a:prstGeom prst="line">
            <a:avLst/>
          </a:prstGeom>
          <a:ln w="76200"/>
        </p:spPr>
        <p:style>
          <a:lnRef idx="3">
            <a:schemeClr val="accent2"/>
          </a:lnRef>
          <a:fillRef idx="0">
            <a:schemeClr val="accent2"/>
          </a:fillRef>
          <a:effectRef idx="2">
            <a:schemeClr val="accent2"/>
          </a:effectRef>
          <a:fontRef idx="minor">
            <a:schemeClr val="tx1"/>
          </a:fontRef>
        </p:style>
      </p:cxnSp>
      <p:cxnSp>
        <p:nvCxnSpPr>
          <p:cNvPr id="31" name="30 Conector recto"/>
          <p:cNvCxnSpPr/>
          <p:nvPr/>
        </p:nvCxnSpPr>
        <p:spPr>
          <a:xfrm>
            <a:off x="2854325" y="3616325"/>
            <a:ext cx="3394075" cy="2154238"/>
          </a:xfrm>
          <a:prstGeom prst="line">
            <a:avLst/>
          </a:prstGeom>
          <a:ln w="76200"/>
        </p:spPr>
        <p:style>
          <a:lnRef idx="3">
            <a:schemeClr val="accent2"/>
          </a:lnRef>
          <a:fillRef idx="0">
            <a:schemeClr val="accent2"/>
          </a:fillRef>
          <a:effectRef idx="2">
            <a:schemeClr val="accent2"/>
          </a:effectRef>
          <a:fontRef idx="minor">
            <a:schemeClr val="tx1"/>
          </a:fontRef>
        </p:style>
      </p:cxnSp>
      <p:pic>
        <p:nvPicPr>
          <p:cNvPr id="15378" name="Picture 9" descr="https://encrypted-tbn0.google.com/images?q=tbn:ANd9GcSubFRM7qR6nQdEsjyYwV98gOBRBnpOSkU4fqC2Hpfz9R0kEGzvrcG_th3kbA"/>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33988" y="1089025"/>
            <a:ext cx="795337"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1182688" y="1182688"/>
            <a:ext cx="70739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s-CL" b="1" dirty="0">
                <a:solidFill>
                  <a:srgbClr val="646464"/>
                </a:solidFill>
                <a:cs typeface="Arial" charset="0"/>
              </a:rPr>
              <a:t>Decreto Ley N°799, de 1974.</a:t>
            </a:r>
          </a:p>
        </p:txBody>
      </p:sp>
      <p:sp>
        <p:nvSpPr>
          <p:cNvPr id="12" name="Line 3"/>
          <p:cNvSpPr>
            <a:spLocks noChangeShapeType="1"/>
          </p:cNvSpPr>
          <p:nvPr/>
        </p:nvSpPr>
        <p:spPr bwMode="auto">
          <a:xfrm>
            <a:off x="1182688" y="1839913"/>
            <a:ext cx="4752975" cy="0"/>
          </a:xfrm>
          <a:prstGeom prst="line">
            <a:avLst/>
          </a:prstGeom>
          <a:noFill/>
          <a:ln w="28575">
            <a:solidFill>
              <a:schemeClr val="accent6"/>
            </a:solidFill>
            <a:round/>
            <a:headEnd/>
            <a:tailEnd/>
          </a:ln>
        </p:spPr>
        <p:txBody>
          <a:bodyPr/>
          <a:lstStyle/>
          <a:p>
            <a:pPr>
              <a:defRPr/>
            </a:pPr>
            <a:endParaRPr lang="es-ES_tradnl" dirty="0">
              <a:solidFill>
                <a:prstClr val="black"/>
              </a:solidFill>
              <a:ea typeface="ＭＳ Ｐゴシック" charset="-128"/>
              <a:cs typeface="ＭＳ Ｐゴシック" charset="-128"/>
            </a:endParaRPr>
          </a:p>
        </p:txBody>
      </p:sp>
      <p:sp>
        <p:nvSpPr>
          <p:cNvPr id="16388" name="Text Box 2"/>
          <p:cNvSpPr txBox="1">
            <a:spLocks noChangeArrowheads="1"/>
          </p:cNvSpPr>
          <p:nvPr/>
        </p:nvSpPr>
        <p:spPr bwMode="auto">
          <a:xfrm>
            <a:off x="1182688" y="1439863"/>
            <a:ext cx="70739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s-CL" b="1" dirty="0">
                <a:solidFill>
                  <a:srgbClr val="646464"/>
                </a:solidFill>
                <a:cs typeface="Arial" charset="0"/>
              </a:rPr>
              <a:t>Oficio Circular N°35.593, de 1995.</a:t>
            </a:r>
          </a:p>
        </p:txBody>
      </p:sp>
      <p:sp>
        <p:nvSpPr>
          <p:cNvPr id="16389" name="9 Rectángulo"/>
          <p:cNvSpPr>
            <a:spLocks noChangeArrowheads="1"/>
          </p:cNvSpPr>
          <p:nvPr/>
        </p:nvSpPr>
        <p:spPr bwMode="auto">
          <a:xfrm>
            <a:off x="1182688" y="1878013"/>
            <a:ext cx="21002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s-CL" sz="2000" b="1" dirty="0">
                <a:solidFill>
                  <a:srgbClr val="336699"/>
                </a:solidFill>
                <a:cs typeface="Arial" charset="0"/>
              </a:rPr>
              <a:t>Artículo 11°</a:t>
            </a:r>
          </a:p>
        </p:txBody>
      </p:sp>
      <p:sp>
        <p:nvSpPr>
          <p:cNvPr id="10249" name="10 Rectángulo"/>
          <p:cNvSpPr>
            <a:spLocks noChangeArrowheads="1"/>
          </p:cNvSpPr>
          <p:nvPr/>
        </p:nvSpPr>
        <p:spPr bwMode="auto">
          <a:xfrm>
            <a:off x="996950" y="2505075"/>
            <a:ext cx="3602038" cy="3170238"/>
          </a:xfrm>
          <a:prstGeom prst="rect">
            <a:avLst/>
          </a:prstGeom>
          <a:noFill/>
          <a:ln w="9525">
            <a:noFill/>
            <a:miter lim="800000"/>
            <a:headEnd/>
            <a:tailEnd/>
          </a:ln>
        </p:spPr>
        <p:txBody>
          <a:bodyPr>
            <a:spAutoFit/>
          </a:bodyPr>
          <a:lstStyle/>
          <a:p>
            <a:pPr>
              <a:buFont typeface="Arial" charset="0"/>
              <a:buChar char="•"/>
              <a:defRPr/>
            </a:pPr>
            <a:r>
              <a:rPr lang="es-CL" sz="2000" b="1" dirty="0">
                <a:solidFill>
                  <a:schemeClr val="tx1">
                    <a:lumMod val="65000"/>
                    <a:lumOff val="35000"/>
                  </a:schemeClr>
                </a:solidFill>
                <a:ea typeface="ＭＳ Ｐゴシック" charset="-128"/>
                <a:cs typeface="Arial" charset="0"/>
              </a:rPr>
              <a:t>INFRACCIÓN </a:t>
            </a:r>
            <a:r>
              <a:rPr lang="es-CL" sz="1600" dirty="0">
                <a:solidFill>
                  <a:schemeClr val="tx1">
                    <a:lumMod val="65000"/>
                    <a:lumOff val="35000"/>
                  </a:schemeClr>
                </a:solidFill>
                <a:ea typeface="ＭＳ Ｐゴシック" charset="-128"/>
                <a:cs typeface="Arial" charset="0"/>
              </a:rPr>
              <a:t>al DL N°799/74</a:t>
            </a:r>
          </a:p>
          <a:p>
            <a:pPr>
              <a:buFont typeface="Arial" charset="0"/>
              <a:buChar char="•"/>
              <a:defRPr/>
            </a:pPr>
            <a:endParaRPr lang="es-CL" sz="2000" b="1" dirty="0">
              <a:solidFill>
                <a:schemeClr val="tx1">
                  <a:lumMod val="65000"/>
                  <a:lumOff val="35000"/>
                </a:schemeClr>
              </a:solidFill>
              <a:ea typeface="ＭＳ Ｐゴシック" charset="-128"/>
              <a:cs typeface="Arial" charset="0"/>
            </a:endParaRPr>
          </a:p>
          <a:p>
            <a:pPr>
              <a:buFont typeface="Arial" charset="0"/>
              <a:buChar char="•"/>
              <a:defRPr/>
            </a:pPr>
            <a:endParaRPr lang="es-CL" sz="2000" b="1" dirty="0">
              <a:solidFill>
                <a:schemeClr val="tx1">
                  <a:lumMod val="65000"/>
                  <a:lumOff val="35000"/>
                </a:schemeClr>
              </a:solidFill>
              <a:ea typeface="ＭＳ Ｐゴシック" charset="-128"/>
              <a:cs typeface="Arial" charset="0"/>
            </a:endParaRPr>
          </a:p>
          <a:p>
            <a:pPr>
              <a:buFont typeface="Arial" charset="0"/>
              <a:buChar char="•"/>
              <a:defRPr/>
            </a:pPr>
            <a:r>
              <a:rPr lang="es-CL" sz="2000" b="1" dirty="0">
                <a:solidFill>
                  <a:schemeClr val="tx1">
                    <a:lumMod val="65000"/>
                    <a:lumOff val="35000"/>
                  </a:schemeClr>
                </a:solidFill>
                <a:ea typeface="ＭＳ Ｐゴシック" charset="-128"/>
                <a:cs typeface="Arial" charset="0"/>
              </a:rPr>
              <a:t>INV. SUMARIA</a:t>
            </a:r>
            <a:endParaRPr lang="es-CL" sz="1600" dirty="0">
              <a:solidFill>
                <a:schemeClr val="tx1">
                  <a:lumMod val="65000"/>
                  <a:lumOff val="35000"/>
                </a:schemeClr>
              </a:solidFill>
              <a:ea typeface="ＭＳ Ｐゴシック" charset="-128"/>
              <a:cs typeface="Arial" charset="0"/>
            </a:endParaRPr>
          </a:p>
          <a:p>
            <a:pPr>
              <a:buFont typeface="Arial" charset="0"/>
              <a:buChar char="•"/>
              <a:defRPr/>
            </a:pPr>
            <a:endParaRPr lang="es-CL" sz="2000" b="1" dirty="0">
              <a:solidFill>
                <a:schemeClr val="tx1">
                  <a:lumMod val="65000"/>
                  <a:lumOff val="35000"/>
                </a:schemeClr>
              </a:solidFill>
              <a:ea typeface="ＭＳ Ｐゴシック" charset="-128"/>
              <a:cs typeface="Arial" charset="0"/>
            </a:endParaRPr>
          </a:p>
          <a:p>
            <a:pPr>
              <a:buFont typeface="Arial" charset="0"/>
              <a:buChar char="•"/>
              <a:defRPr/>
            </a:pPr>
            <a:endParaRPr lang="es-CL" sz="2000" b="1" dirty="0">
              <a:solidFill>
                <a:schemeClr val="tx1">
                  <a:lumMod val="65000"/>
                  <a:lumOff val="35000"/>
                </a:schemeClr>
              </a:solidFill>
              <a:ea typeface="ＭＳ Ｐゴシック" charset="-128"/>
              <a:cs typeface="Arial" charset="0"/>
            </a:endParaRPr>
          </a:p>
          <a:p>
            <a:pPr>
              <a:buFont typeface="Arial" charset="0"/>
              <a:buChar char="•"/>
              <a:defRPr/>
            </a:pPr>
            <a:r>
              <a:rPr lang="es-CL" sz="2000" b="1" dirty="0">
                <a:solidFill>
                  <a:schemeClr val="tx1">
                    <a:lumMod val="65000"/>
                    <a:lumOff val="35000"/>
                  </a:schemeClr>
                </a:solidFill>
                <a:ea typeface="ＭＳ Ｐゴシック" charset="-128"/>
                <a:cs typeface="Arial" charset="0"/>
              </a:rPr>
              <a:t>SANCIÓN:</a:t>
            </a:r>
          </a:p>
          <a:p>
            <a:pPr>
              <a:defRPr/>
            </a:pPr>
            <a:r>
              <a:rPr lang="es-CL" sz="2000" dirty="0">
                <a:solidFill>
                  <a:schemeClr val="tx1">
                    <a:lumMod val="65000"/>
                    <a:lumOff val="35000"/>
                  </a:schemeClr>
                </a:solidFill>
                <a:ea typeface="ＭＳ Ｐゴシック" charset="-128"/>
                <a:cs typeface="Arial" charset="0"/>
              </a:rPr>
              <a:t>Medida disciplinaria Estatuto Administrativo</a:t>
            </a:r>
            <a:endParaRPr lang="es-CL" sz="2000" b="1" dirty="0">
              <a:solidFill>
                <a:schemeClr val="accent6"/>
              </a:solidFill>
              <a:ea typeface="ＭＳ Ｐゴシック" charset="-128"/>
              <a:cs typeface="Arial" charset="0"/>
            </a:endParaRPr>
          </a:p>
          <a:p>
            <a:pPr>
              <a:defRPr/>
            </a:pPr>
            <a:endParaRPr lang="es-CL" sz="2000" b="1" dirty="0">
              <a:solidFill>
                <a:srgbClr val="4F81BD"/>
              </a:solidFill>
              <a:ea typeface="ＭＳ Ｐゴシック" charset="-128"/>
              <a:cs typeface="Arial" charset="0"/>
            </a:endParaRPr>
          </a:p>
        </p:txBody>
      </p:sp>
      <p:sp>
        <p:nvSpPr>
          <p:cNvPr id="14" name="13 Flecha abajo"/>
          <p:cNvSpPr/>
          <p:nvPr/>
        </p:nvSpPr>
        <p:spPr>
          <a:xfrm>
            <a:off x="2035175" y="2905125"/>
            <a:ext cx="555625" cy="347663"/>
          </a:xfrm>
          <a:prstGeom prst="down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s-ES" dirty="0">
              <a:solidFill>
                <a:prstClr val="white"/>
              </a:solidFill>
            </a:endParaRPr>
          </a:p>
        </p:txBody>
      </p:sp>
      <p:sp>
        <p:nvSpPr>
          <p:cNvPr id="11" name="10 Flecha abajo"/>
          <p:cNvSpPr/>
          <p:nvPr/>
        </p:nvSpPr>
        <p:spPr>
          <a:xfrm>
            <a:off x="2035175" y="3878263"/>
            <a:ext cx="555625" cy="347662"/>
          </a:xfrm>
          <a:prstGeom prst="down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s-ES" dirty="0">
              <a:solidFill>
                <a:prstClr val="white"/>
              </a:solidFill>
            </a:endParaRPr>
          </a:p>
        </p:txBody>
      </p:sp>
      <p:sp>
        <p:nvSpPr>
          <p:cNvPr id="13" name="12 CuadroTexto"/>
          <p:cNvSpPr txBox="1"/>
          <p:nvPr/>
        </p:nvSpPr>
        <p:spPr>
          <a:xfrm>
            <a:off x="4598988" y="5183892"/>
            <a:ext cx="4032250" cy="1200329"/>
          </a:xfrm>
          <a:prstGeom prst="rect">
            <a:avLst/>
          </a:prstGeom>
          <a:noFill/>
        </p:spPr>
        <p:txBody>
          <a:bodyPr>
            <a:spAutoFit/>
          </a:bodyPr>
          <a:lstStyle/>
          <a:p>
            <a:pPr>
              <a:defRPr/>
            </a:pPr>
            <a:endParaRPr lang="es-CL" dirty="0">
              <a:solidFill>
                <a:schemeClr val="tx1">
                  <a:lumMod val="65000"/>
                  <a:lumOff val="35000"/>
                </a:schemeClr>
              </a:solidFill>
              <a:ea typeface="ＭＳ Ｐゴシック" charset="-128"/>
            </a:endParaRPr>
          </a:p>
          <a:p>
            <a:pPr>
              <a:defRPr/>
            </a:pPr>
            <a:endParaRPr lang="es-CL" b="1" dirty="0">
              <a:solidFill>
                <a:schemeClr val="tx1">
                  <a:lumMod val="65000"/>
                  <a:lumOff val="35000"/>
                </a:schemeClr>
              </a:solidFill>
              <a:ea typeface="ＭＳ Ｐゴシック" charset="-128"/>
            </a:endParaRPr>
          </a:p>
          <a:p>
            <a:pPr>
              <a:buFont typeface="Arial" pitchFamily="34" charset="0"/>
              <a:buChar char="•"/>
              <a:defRPr/>
            </a:pPr>
            <a:endParaRPr lang="es-CL" b="1" dirty="0">
              <a:solidFill>
                <a:schemeClr val="accent1"/>
              </a:solidFill>
              <a:ea typeface="ＭＳ Ｐゴシック" charset="-128"/>
            </a:endParaRPr>
          </a:p>
          <a:p>
            <a:pPr>
              <a:buFont typeface="Arial" pitchFamily="34" charset="0"/>
              <a:buChar char="•"/>
              <a:defRPr/>
            </a:pPr>
            <a:endParaRPr lang="es-ES" b="1" dirty="0">
              <a:solidFill>
                <a:schemeClr val="accent1"/>
              </a:solidFill>
              <a:ea typeface="ＭＳ Ｐゴシック" charset="-128"/>
            </a:endParaRPr>
          </a:p>
        </p:txBody>
      </p:sp>
      <p:pic>
        <p:nvPicPr>
          <p:cNvPr id="16394" name="Picture 9" descr="https://encrypted-tbn0.google.com/images?q=tbn:ANd9GcSubFRM7qR6nQdEsjyYwV98gOBRBnpOSkU4fqC2Hpfz9R0kEGzvrcG_th3kb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33988" y="1089025"/>
            <a:ext cx="795337"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3 Diagrama"/>
          <p:cNvGraphicFramePr/>
          <p:nvPr>
            <p:extLst>
              <p:ext uri="{D42A27DB-BD31-4B8C-83A1-F6EECF244321}">
                <p14:modId xmlns:p14="http://schemas.microsoft.com/office/powerpoint/2010/main" val="925367649"/>
              </p:ext>
            </p:extLst>
          </p:nvPr>
        </p:nvGraphicFramePr>
        <p:xfrm>
          <a:off x="4835236" y="2078038"/>
          <a:ext cx="4197928" cy="31035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4 Flecha derecha"/>
          <p:cNvSpPr/>
          <p:nvPr/>
        </p:nvSpPr>
        <p:spPr>
          <a:xfrm>
            <a:off x="6705600" y="4565464"/>
            <a:ext cx="594880" cy="271775"/>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6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12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13371</TotalTime>
  <Words>1047</Words>
  <Application>Microsoft Office PowerPoint</Application>
  <PresentationFormat>Presentación en pantalla (4:3)</PresentationFormat>
  <Paragraphs>172</Paragraphs>
  <Slides>17</Slides>
  <Notes>1</Notes>
  <HiddenSlides>0</HiddenSlides>
  <MMClips>0</MMClips>
  <ScaleCrop>false</ScaleCrop>
  <HeadingPairs>
    <vt:vector size="4" baseType="variant">
      <vt:variant>
        <vt:lpstr>Tema</vt:lpstr>
      </vt:variant>
      <vt:variant>
        <vt:i4>4</vt:i4>
      </vt:variant>
      <vt:variant>
        <vt:lpstr>Títulos de diapositiva</vt:lpstr>
      </vt:variant>
      <vt:variant>
        <vt:i4>17</vt:i4>
      </vt:variant>
    </vt:vector>
  </HeadingPairs>
  <TitlesOfParts>
    <vt:vector size="21" baseType="lpstr">
      <vt:lpstr>Tema de Office</vt:lpstr>
      <vt:lpstr>2_Tema de Office</vt:lpstr>
      <vt:lpstr>6_Tema de Office</vt:lpstr>
      <vt:lpstr>12_Tema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Contraloria General de la Republica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Cecilia Alejandra Villalon Flores</dc:creator>
  <cp:lastModifiedBy>Luffi</cp:lastModifiedBy>
  <cp:revision>383</cp:revision>
  <cp:lastPrinted>2014-01-14T11:35:27Z</cp:lastPrinted>
  <dcterms:created xsi:type="dcterms:W3CDTF">2012-02-16T14:12:17Z</dcterms:created>
  <dcterms:modified xsi:type="dcterms:W3CDTF">2017-09-15T16:54:16Z</dcterms:modified>
</cp:coreProperties>
</file>