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32"/>
  </p:notesMasterIdLst>
  <p:handoutMasterIdLst>
    <p:handoutMasterId r:id="rId33"/>
  </p:handoutMasterIdLst>
  <p:sldIdLst>
    <p:sldId id="274" r:id="rId3"/>
    <p:sldId id="313" r:id="rId4"/>
    <p:sldId id="314" r:id="rId5"/>
    <p:sldId id="315" r:id="rId6"/>
    <p:sldId id="323" r:id="rId7"/>
    <p:sldId id="316" r:id="rId8"/>
    <p:sldId id="317" r:id="rId9"/>
    <p:sldId id="318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319" r:id="rId18"/>
    <p:sldId id="320" r:id="rId19"/>
    <p:sldId id="321" r:id="rId20"/>
    <p:sldId id="322" r:id="rId21"/>
    <p:sldId id="324" r:id="rId22"/>
    <p:sldId id="325" r:id="rId23"/>
    <p:sldId id="329" r:id="rId24"/>
    <p:sldId id="328" r:id="rId25"/>
    <p:sldId id="327" r:id="rId26"/>
    <p:sldId id="330" r:id="rId27"/>
    <p:sldId id="332" r:id="rId28"/>
    <p:sldId id="331" r:id="rId29"/>
    <p:sldId id="326" r:id="rId30"/>
    <p:sldId id="259" r:id="rId31"/>
  </p:sldIdLst>
  <p:sldSz cx="12192000" cy="6858000"/>
  <p:notesSz cx="6888163" cy="100203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ALICIA ORMAZABAL RETAMALES" initials="CAOR" lastIdx="1" clrIdx="0">
    <p:extLst>
      <p:ext uri="{19B8F6BF-5375-455C-9EA6-DF929625EA0E}">
        <p15:presenceInfo xmlns:p15="http://schemas.microsoft.com/office/powerpoint/2012/main" xmlns="" userId="S-1-5-21-2280968228-972420590-806550243-11487" providerId="AD"/>
      </p:ext>
    </p:extLst>
  </p:cmAuthor>
  <p:cmAuthor id="2" name="CARLOS SEGUNDO BILBAO FUENTES" initials="CSBF" lastIdx="1" clrIdx="1">
    <p:extLst>
      <p:ext uri="{19B8F6BF-5375-455C-9EA6-DF929625EA0E}">
        <p15:presenceInfo xmlns:p15="http://schemas.microsoft.com/office/powerpoint/2012/main" xmlns="" userId="S-1-5-21-2280968228-972420590-806550243-12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1741" autoAdjust="0"/>
  </p:normalViewPr>
  <p:slideViewPr>
    <p:cSldViewPr snapToGrid="0" snapToObjects="1">
      <p:cViewPr>
        <p:scale>
          <a:sx n="70" d="100"/>
          <a:sy n="70" d="100"/>
        </p:scale>
        <p:origin x="-636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9D2A0-8542-499D-A8D3-7418EA37E157}" type="doc">
      <dgm:prSet loTypeId="urn:microsoft.com/office/officeart/2005/8/layout/hList6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D921A3AC-9CFB-4E89-9D5D-09F993D7EEF7}">
      <dgm:prSet phldrT="[Texto]" custT="1"/>
      <dgm:spPr/>
      <dgm:t>
        <a:bodyPr/>
        <a:lstStyle/>
        <a:p>
          <a:r>
            <a:rPr lang="es-CL" sz="1800" b="1" dirty="0" smtClean="0">
              <a:latin typeface="+mn-lt"/>
              <a:cs typeface="Arial" panose="020B0604020202020204" pitchFamily="34" charset="0"/>
            </a:rPr>
            <a:t>Falta de claridad respecto de reglas aplicables a la rendición que debe realizarse a la CGR y aquella que se refiere a entrega de recursos entre unidades operativas o servicios públicos y entre estos últimos y los privados. </a:t>
          </a:r>
          <a:endParaRPr lang="es-CL" sz="1800" b="1" dirty="0"/>
        </a:p>
      </dgm:t>
    </dgm:pt>
    <dgm:pt modelId="{E150A175-0B18-4A42-9D08-BEBBE89ECFAA}" type="parTrans" cxnId="{44BD41EC-8953-43DF-A24E-E368CA8670D3}">
      <dgm:prSet/>
      <dgm:spPr/>
      <dgm:t>
        <a:bodyPr/>
        <a:lstStyle/>
        <a:p>
          <a:endParaRPr lang="es-CL" sz="1300" b="1">
            <a:solidFill>
              <a:schemeClr val="tx1"/>
            </a:solidFill>
          </a:endParaRPr>
        </a:p>
      </dgm:t>
    </dgm:pt>
    <dgm:pt modelId="{20E7A762-C1F7-493B-BC3A-EA69FDDF1A9D}" type="sibTrans" cxnId="{44BD41EC-8953-43DF-A24E-E368CA8670D3}">
      <dgm:prSet/>
      <dgm:spPr/>
      <dgm:t>
        <a:bodyPr/>
        <a:lstStyle/>
        <a:p>
          <a:endParaRPr lang="es-CL" sz="1300" b="1">
            <a:solidFill>
              <a:schemeClr val="tx1"/>
            </a:solidFill>
          </a:endParaRPr>
        </a:p>
      </dgm:t>
    </dgm:pt>
    <dgm:pt modelId="{43A74CB8-2816-425E-BB8D-306CF4BF6BD0}">
      <dgm:prSet phldrT="[Texto]" custT="1"/>
      <dgm:spPr/>
      <dgm:t>
        <a:bodyPr/>
        <a:lstStyle/>
        <a:p>
          <a:pPr algn="ctr"/>
          <a:endParaRPr lang="es-CL" sz="1800" b="1" dirty="0" smtClean="0">
            <a:latin typeface="+mn-lt"/>
            <a:cs typeface="Arial" panose="020B0604020202020204" pitchFamily="34" charset="0"/>
          </a:endParaRPr>
        </a:p>
        <a:p>
          <a:pPr algn="ctr"/>
          <a:endParaRPr lang="es-CL" sz="1800" b="1" dirty="0" smtClean="0">
            <a:latin typeface="+mn-lt"/>
            <a:cs typeface="Arial" panose="020B0604020202020204" pitchFamily="34" charset="0"/>
          </a:endParaRPr>
        </a:p>
        <a:p>
          <a:pPr algn="ctr"/>
          <a:r>
            <a:rPr lang="es-CL" sz="1800" b="1" dirty="0" smtClean="0">
              <a:latin typeface="+mn-lt"/>
              <a:cs typeface="Arial" panose="020B0604020202020204" pitchFamily="34" charset="0"/>
            </a:rPr>
            <a:t>Dificultad para contar, en todos los casos, con documentación auténtica.</a:t>
          </a:r>
          <a:endParaRPr lang="es-CL" sz="1800" b="1" dirty="0"/>
        </a:p>
      </dgm:t>
    </dgm:pt>
    <dgm:pt modelId="{F7B7BCBF-68F3-41AF-960B-E90A7F0D2278}" type="parTrans" cxnId="{B2B2DAF8-FD2C-4DCF-8C3C-82D9C0EF3168}">
      <dgm:prSet/>
      <dgm:spPr/>
      <dgm:t>
        <a:bodyPr/>
        <a:lstStyle/>
        <a:p>
          <a:endParaRPr lang="es-CL" sz="1300" b="1">
            <a:solidFill>
              <a:schemeClr val="tx1"/>
            </a:solidFill>
          </a:endParaRPr>
        </a:p>
      </dgm:t>
    </dgm:pt>
    <dgm:pt modelId="{0CD88015-BD2F-4DC6-8916-C97F975F6052}" type="sibTrans" cxnId="{B2B2DAF8-FD2C-4DCF-8C3C-82D9C0EF3168}">
      <dgm:prSet/>
      <dgm:spPr/>
      <dgm:t>
        <a:bodyPr/>
        <a:lstStyle/>
        <a:p>
          <a:endParaRPr lang="es-CL" sz="1300" b="1">
            <a:solidFill>
              <a:schemeClr val="tx1"/>
            </a:solidFill>
          </a:endParaRPr>
        </a:p>
      </dgm:t>
    </dgm:pt>
    <dgm:pt modelId="{8A2BDA47-C142-4F49-A6BB-A4F2AB144C57}">
      <dgm:prSet phldrT="[Texto]" custT="1"/>
      <dgm:spPr/>
      <dgm:t>
        <a:bodyPr/>
        <a:lstStyle/>
        <a:p>
          <a:r>
            <a:rPr lang="es-CL" sz="1800" b="1" dirty="0" smtClean="0">
              <a:latin typeface="+mn-lt"/>
              <a:cs typeface="Arial" panose="020B0604020202020204" pitchFamily="34" charset="0"/>
            </a:rPr>
            <a:t>Impedimento de otorgar nuevos recursos cuando no se habían rendido las cuentas</a:t>
          </a:r>
          <a:r>
            <a:rPr lang="es-CL" sz="1300" b="1" dirty="0" smtClean="0">
              <a:latin typeface="+mn-lt"/>
              <a:cs typeface="Arial" panose="020B0604020202020204" pitchFamily="34" charset="0"/>
            </a:rPr>
            <a:t>.</a:t>
          </a:r>
          <a:endParaRPr lang="es-CL" sz="1300" b="1" dirty="0"/>
        </a:p>
      </dgm:t>
    </dgm:pt>
    <dgm:pt modelId="{B14336F4-4190-4E69-9839-67DB1C97560D}" type="parTrans" cxnId="{4A241655-422C-4F07-B555-1418C8F0B0B3}">
      <dgm:prSet/>
      <dgm:spPr/>
      <dgm:t>
        <a:bodyPr/>
        <a:lstStyle/>
        <a:p>
          <a:endParaRPr lang="es-CL" sz="1300" b="1">
            <a:solidFill>
              <a:schemeClr val="tx1"/>
            </a:solidFill>
          </a:endParaRPr>
        </a:p>
      </dgm:t>
    </dgm:pt>
    <dgm:pt modelId="{55E58EC9-62A6-4589-8172-6E0AABBA27A0}" type="sibTrans" cxnId="{4A241655-422C-4F07-B555-1418C8F0B0B3}">
      <dgm:prSet/>
      <dgm:spPr/>
      <dgm:t>
        <a:bodyPr/>
        <a:lstStyle/>
        <a:p>
          <a:endParaRPr lang="es-CL" sz="1300" b="1">
            <a:solidFill>
              <a:schemeClr val="tx1"/>
            </a:solidFill>
          </a:endParaRPr>
        </a:p>
      </dgm:t>
    </dgm:pt>
    <dgm:pt modelId="{DAEDF577-15AF-4914-8210-95DD9D86F1A2}">
      <dgm:prSet custT="1"/>
      <dgm:spPr/>
      <dgm:t>
        <a:bodyPr/>
        <a:lstStyle/>
        <a:p>
          <a:pPr algn="l"/>
          <a:endParaRPr lang="es-CL" sz="1800" b="1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9A531EAD-173A-4583-AF43-405DD4F8EAF5}" type="parTrans" cxnId="{736DE115-10AA-4836-BDF2-50C999A61F02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676CE65B-0A26-4738-9CF0-3FC583A8E7AC}" type="sibTrans" cxnId="{736DE115-10AA-4836-BDF2-50C999A61F02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20D727B4-67DD-4C1D-8B70-73AA72E3BCDD}">
      <dgm:prSet custT="1"/>
      <dgm:spPr/>
      <dgm:t>
        <a:bodyPr/>
        <a:lstStyle/>
        <a:p>
          <a:pPr algn="l"/>
          <a:endParaRPr lang="es-CL" sz="1800" b="1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96AC846C-9E58-4125-9F5C-AE336803A425}" type="parTrans" cxnId="{3222ABBD-87BC-4CB4-B977-8000C2644C58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CB4B50DB-E43E-40F4-8D60-22C51BDB0DF3}" type="sibTrans" cxnId="{3222ABBD-87BC-4CB4-B977-8000C2644C58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A524943F-5586-419B-80BF-8CDE78703109}">
      <dgm:prSet custT="1"/>
      <dgm:spPr/>
      <dgm:t>
        <a:bodyPr/>
        <a:lstStyle/>
        <a:p>
          <a:r>
            <a:rPr lang="es-CL" sz="1800" b="1" dirty="0" smtClean="0">
              <a:latin typeface="+mn-lt"/>
              <a:cs typeface="Arial" panose="020B0604020202020204" pitchFamily="34" charset="0"/>
            </a:rPr>
            <a:t>La exigencia de dar acceso a la CGR a los sistemas informáticos de los servicios para que pudieran rendir con documentación electrónica o digitalizada generaba desconfianza.</a:t>
          </a:r>
        </a:p>
      </dgm:t>
    </dgm:pt>
    <dgm:pt modelId="{3B1A4A84-D148-45F1-B2DD-CA36B9342705}" type="parTrans" cxnId="{2500B0D6-C501-484C-8536-5F822EFA04DE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F50827ED-E50E-482F-A5CC-55EE4AF2D403}" type="sibTrans" cxnId="{2500B0D6-C501-484C-8536-5F822EFA04DE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43753306-32B2-423E-BBB2-90F48D724F22}">
      <dgm:prSet custT="1"/>
      <dgm:spPr/>
      <dgm:t>
        <a:bodyPr/>
        <a:lstStyle/>
        <a:p>
          <a:r>
            <a:rPr lang="es-CL" sz="1800" b="1" dirty="0" smtClean="0">
              <a:latin typeface="+mn-lt"/>
              <a:cs typeface="Arial" panose="020B0604020202020204" pitchFamily="34" charset="0"/>
            </a:rPr>
            <a:t>Falta de regulación de la rendición de gastos efectuados en el extranjero.</a:t>
          </a:r>
        </a:p>
      </dgm:t>
    </dgm:pt>
    <dgm:pt modelId="{D459B56A-A6C4-46B2-907D-8D7CA65EC8CC}" type="parTrans" cxnId="{1DEFF901-F23B-4F5E-8E57-3A5B312180D1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BA079A32-CD1E-40FF-A7DD-7BC65CCB06B5}" type="sibTrans" cxnId="{1DEFF901-F23B-4F5E-8E57-3A5B312180D1}">
      <dgm:prSet/>
      <dgm:spPr/>
      <dgm:t>
        <a:bodyPr/>
        <a:lstStyle/>
        <a:p>
          <a:endParaRPr lang="es-CL" sz="1300">
            <a:solidFill>
              <a:schemeClr val="tx1"/>
            </a:solidFill>
          </a:endParaRPr>
        </a:p>
      </dgm:t>
    </dgm:pt>
    <dgm:pt modelId="{E09EDB52-7115-4DC4-A63D-A5B3F10BDCF1}" type="pres">
      <dgm:prSet presAssocID="{5809D2A0-8542-499D-A8D3-7418EA37E1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467E85D-B9D1-42FC-B2E7-991A0A6B4D30}" type="pres">
      <dgm:prSet presAssocID="{D921A3AC-9CFB-4E89-9D5D-09F993D7EE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83B995-23EB-4D18-AF03-6FC6B95C1353}" type="pres">
      <dgm:prSet presAssocID="{20E7A762-C1F7-493B-BC3A-EA69FDDF1A9D}" presName="sibTrans" presStyleCnt="0"/>
      <dgm:spPr/>
      <dgm:t>
        <a:bodyPr/>
        <a:lstStyle/>
        <a:p>
          <a:endParaRPr lang="es-CL"/>
        </a:p>
      </dgm:t>
    </dgm:pt>
    <dgm:pt modelId="{DCC850C8-DF9B-48CD-8947-FD10E9EBBB3F}" type="pres">
      <dgm:prSet presAssocID="{43A74CB8-2816-425E-BB8D-306CF4BF6B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53F08D-CC0E-4144-92D3-52CAE4E00A69}" type="pres">
      <dgm:prSet presAssocID="{0CD88015-BD2F-4DC6-8916-C97F975F6052}" presName="sibTrans" presStyleCnt="0"/>
      <dgm:spPr/>
      <dgm:t>
        <a:bodyPr/>
        <a:lstStyle/>
        <a:p>
          <a:endParaRPr lang="es-CL"/>
        </a:p>
      </dgm:t>
    </dgm:pt>
    <dgm:pt modelId="{5549E068-C3B1-46C8-8410-57498046CABA}" type="pres">
      <dgm:prSet presAssocID="{43753306-32B2-423E-BBB2-90F48D724F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C8ED1C-C6F5-4DB8-9F9A-ECF6D8369B41}" type="pres">
      <dgm:prSet presAssocID="{BA079A32-CD1E-40FF-A7DD-7BC65CCB06B5}" presName="sibTrans" presStyleCnt="0"/>
      <dgm:spPr/>
      <dgm:t>
        <a:bodyPr/>
        <a:lstStyle/>
        <a:p>
          <a:endParaRPr lang="es-CL"/>
        </a:p>
      </dgm:t>
    </dgm:pt>
    <dgm:pt modelId="{9268F045-CF46-43E9-BDFC-F47C27EE92EE}" type="pres">
      <dgm:prSet presAssocID="{A524943F-5586-419B-80BF-8CDE787031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DAE538-CF6F-4183-A343-FE115D11D262}" type="pres">
      <dgm:prSet presAssocID="{F50827ED-E50E-482F-A5CC-55EE4AF2D403}" presName="sibTrans" presStyleCnt="0"/>
      <dgm:spPr/>
      <dgm:t>
        <a:bodyPr/>
        <a:lstStyle/>
        <a:p>
          <a:endParaRPr lang="es-CL"/>
        </a:p>
      </dgm:t>
    </dgm:pt>
    <dgm:pt modelId="{9AD1DDD0-1DA9-423E-8BF1-096976383D69}" type="pres">
      <dgm:prSet presAssocID="{8A2BDA47-C142-4F49-A6BB-A4F2AB144C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E5542C0-F8DB-48F4-8249-AF7F217F0A96}" type="presOf" srcId="{43753306-32B2-423E-BBB2-90F48D724F22}" destId="{5549E068-C3B1-46C8-8410-57498046CABA}" srcOrd="0" destOrd="0" presId="urn:microsoft.com/office/officeart/2005/8/layout/hList6"/>
    <dgm:cxn modelId="{6F808933-A47A-4B92-AEDA-0216A8C00F64}" type="presOf" srcId="{DAEDF577-15AF-4914-8210-95DD9D86F1A2}" destId="{DCC850C8-DF9B-48CD-8947-FD10E9EBBB3F}" srcOrd="0" destOrd="1" presId="urn:microsoft.com/office/officeart/2005/8/layout/hList6"/>
    <dgm:cxn modelId="{B2B2DAF8-FD2C-4DCF-8C3C-82D9C0EF3168}" srcId="{5809D2A0-8542-499D-A8D3-7418EA37E157}" destId="{43A74CB8-2816-425E-BB8D-306CF4BF6BD0}" srcOrd="1" destOrd="0" parTransId="{F7B7BCBF-68F3-41AF-960B-E90A7F0D2278}" sibTransId="{0CD88015-BD2F-4DC6-8916-C97F975F6052}"/>
    <dgm:cxn modelId="{E7CC5129-88D0-4CA5-880C-B71B72E1A2BA}" type="presOf" srcId="{5809D2A0-8542-499D-A8D3-7418EA37E157}" destId="{E09EDB52-7115-4DC4-A63D-A5B3F10BDCF1}" srcOrd="0" destOrd="0" presId="urn:microsoft.com/office/officeart/2005/8/layout/hList6"/>
    <dgm:cxn modelId="{1DEFF901-F23B-4F5E-8E57-3A5B312180D1}" srcId="{5809D2A0-8542-499D-A8D3-7418EA37E157}" destId="{43753306-32B2-423E-BBB2-90F48D724F22}" srcOrd="2" destOrd="0" parTransId="{D459B56A-A6C4-46B2-907D-8D7CA65EC8CC}" sibTransId="{BA079A32-CD1E-40FF-A7DD-7BC65CCB06B5}"/>
    <dgm:cxn modelId="{3222ABBD-87BC-4CB4-B977-8000C2644C58}" srcId="{43A74CB8-2816-425E-BB8D-306CF4BF6BD0}" destId="{20D727B4-67DD-4C1D-8B70-73AA72E3BCDD}" srcOrd="1" destOrd="0" parTransId="{96AC846C-9E58-4125-9F5C-AE336803A425}" sibTransId="{CB4B50DB-E43E-40F4-8D60-22C51BDB0DF3}"/>
    <dgm:cxn modelId="{40717203-D913-4244-A594-8900116AF64D}" type="presOf" srcId="{43A74CB8-2816-425E-BB8D-306CF4BF6BD0}" destId="{DCC850C8-DF9B-48CD-8947-FD10E9EBBB3F}" srcOrd="0" destOrd="0" presId="urn:microsoft.com/office/officeart/2005/8/layout/hList6"/>
    <dgm:cxn modelId="{44BD41EC-8953-43DF-A24E-E368CA8670D3}" srcId="{5809D2A0-8542-499D-A8D3-7418EA37E157}" destId="{D921A3AC-9CFB-4E89-9D5D-09F993D7EEF7}" srcOrd="0" destOrd="0" parTransId="{E150A175-0B18-4A42-9D08-BEBBE89ECFAA}" sibTransId="{20E7A762-C1F7-493B-BC3A-EA69FDDF1A9D}"/>
    <dgm:cxn modelId="{710EDD16-1326-489B-8132-FF09370BC846}" type="presOf" srcId="{A524943F-5586-419B-80BF-8CDE78703109}" destId="{9268F045-CF46-43E9-BDFC-F47C27EE92EE}" srcOrd="0" destOrd="0" presId="urn:microsoft.com/office/officeart/2005/8/layout/hList6"/>
    <dgm:cxn modelId="{4A241655-422C-4F07-B555-1418C8F0B0B3}" srcId="{5809D2A0-8542-499D-A8D3-7418EA37E157}" destId="{8A2BDA47-C142-4F49-A6BB-A4F2AB144C57}" srcOrd="4" destOrd="0" parTransId="{B14336F4-4190-4E69-9839-67DB1C97560D}" sibTransId="{55E58EC9-62A6-4589-8172-6E0AABBA27A0}"/>
    <dgm:cxn modelId="{1E073E42-1BC4-4869-92C7-C2F2DA639FEF}" type="presOf" srcId="{20D727B4-67DD-4C1D-8B70-73AA72E3BCDD}" destId="{DCC850C8-DF9B-48CD-8947-FD10E9EBBB3F}" srcOrd="0" destOrd="2" presId="urn:microsoft.com/office/officeart/2005/8/layout/hList6"/>
    <dgm:cxn modelId="{AD06721C-DE2C-42C8-812C-8EE9907C37FE}" type="presOf" srcId="{D921A3AC-9CFB-4E89-9D5D-09F993D7EEF7}" destId="{8467E85D-B9D1-42FC-B2E7-991A0A6B4D30}" srcOrd="0" destOrd="0" presId="urn:microsoft.com/office/officeart/2005/8/layout/hList6"/>
    <dgm:cxn modelId="{736DE115-10AA-4836-BDF2-50C999A61F02}" srcId="{43A74CB8-2816-425E-BB8D-306CF4BF6BD0}" destId="{DAEDF577-15AF-4914-8210-95DD9D86F1A2}" srcOrd="0" destOrd="0" parTransId="{9A531EAD-173A-4583-AF43-405DD4F8EAF5}" sibTransId="{676CE65B-0A26-4738-9CF0-3FC583A8E7AC}"/>
    <dgm:cxn modelId="{59CBEE9C-66E5-4541-B15E-98ADF1FF00E2}" type="presOf" srcId="{8A2BDA47-C142-4F49-A6BB-A4F2AB144C57}" destId="{9AD1DDD0-1DA9-423E-8BF1-096976383D69}" srcOrd="0" destOrd="0" presId="urn:microsoft.com/office/officeart/2005/8/layout/hList6"/>
    <dgm:cxn modelId="{2500B0D6-C501-484C-8536-5F822EFA04DE}" srcId="{5809D2A0-8542-499D-A8D3-7418EA37E157}" destId="{A524943F-5586-419B-80BF-8CDE78703109}" srcOrd="3" destOrd="0" parTransId="{3B1A4A84-D148-45F1-B2DD-CA36B9342705}" sibTransId="{F50827ED-E50E-482F-A5CC-55EE4AF2D403}"/>
    <dgm:cxn modelId="{68453762-8EE0-4FC2-845F-68E15EDADAB1}" type="presParOf" srcId="{E09EDB52-7115-4DC4-A63D-A5B3F10BDCF1}" destId="{8467E85D-B9D1-42FC-B2E7-991A0A6B4D30}" srcOrd="0" destOrd="0" presId="urn:microsoft.com/office/officeart/2005/8/layout/hList6"/>
    <dgm:cxn modelId="{B72F4CA5-2CFC-4A34-916E-B879030D0171}" type="presParOf" srcId="{E09EDB52-7115-4DC4-A63D-A5B3F10BDCF1}" destId="{0183B995-23EB-4D18-AF03-6FC6B95C1353}" srcOrd="1" destOrd="0" presId="urn:microsoft.com/office/officeart/2005/8/layout/hList6"/>
    <dgm:cxn modelId="{B833D0B5-44CF-41F1-8881-4047B3224053}" type="presParOf" srcId="{E09EDB52-7115-4DC4-A63D-A5B3F10BDCF1}" destId="{DCC850C8-DF9B-48CD-8947-FD10E9EBBB3F}" srcOrd="2" destOrd="0" presId="urn:microsoft.com/office/officeart/2005/8/layout/hList6"/>
    <dgm:cxn modelId="{B6C7C98A-D492-497C-BD8C-193BF5B018C3}" type="presParOf" srcId="{E09EDB52-7115-4DC4-A63D-A5B3F10BDCF1}" destId="{9853F08D-CC0E-4144-92D3-52CAE4E00A69}" srcOrd="3" destOrd="0" presId="urn:microsoft.com/office/officeart/2005/8/layout/hList6"/>
    <dgm:cxn modelId="{2A8E1BD5-1B94-43CC-B831-A8DF2CD02DCF}" type="presParOf" srcId="{E09EDB52-7115-4DC4-A63D-A5B3F10BDCF1}" destId="{5549E068-C3B1-46C8-8410-57498046CABA}" srcOrd="4" destOrd="0" presId="urn:microsoft.com/office/officeart/2005/8/layout/hList6"/>
    <dgm:cxn modelId="{B25DF1CF-5F74-4F11-BCED-AA779494CA5F}" type="presParOf" srcId="{E09EDB52-7115-4DC4-A63D-A5B3F10BDCF1}" destId="{30C8ED1C-C6F5-4DB8-9F9A-ECF6D8369B41}" srcOrd="5" destOrd="0" presId="urn:microsoft.com/office/officeart/2005/8/layout/hList6"/>
    <dgm:cxn modelId="{3C05FB7C-A07C-4AA9-AAFA-AC2A5CAB7A32}" type="presParOf" srcId="{E09EDB52-7115-4DC4-A63D-A5B3F10BDCF1}" destId="{9268F045-CF46-43E9-BDFC-F47C27EE92EE}" srcOrd="6" destOrd="0" presId="urn:microsoft.com/office/officeart/2005/8/layout/hList6"/>
    <dgm:cxn modelId="{E20C6114-2228-449B-A033-0BBE3D5CA2CD}" type="presParOf" srcId="{E09EDB52-7115-4DC4-A63D-A5B3F10BDCF1}" destId="{0DDAE538-CF6F-4183-A343-FE115D11D262}" srcOrd="7" destOrd="0" presId="urn:microsoft.com/office/officeart/2005/8/layout/hList6"/>
    <dgm:cxn modelId="{F05B7ECE-187E-4014-B2DD-F47077DDDBCE}" type="presParOf" srcId="{E09EDB52-7115-4DC4-A63D-A5B3F10BDCF1}" destId="{9AD1DDD0-1DA9-423E-8BF1-096976383D6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3F6465-6CAA-4FB6-86AA-A80A1766FFEE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2E83BFD-1628-4310-A52D-9491D7130D28}">
      <dgm:prSet phldrT="[Texto]"/>
      <dgm:spPr/>
      <dgm:t>
        <a:bodyPr/>
        <a:lstStyle/>
        <a:p>
          <a:r>
            <a:rPr lang="es-CL" b="1" smtClean="0"/>
            <a:t>SOLICITUD A CGR</a:t>
          </a:r>
          <a:endParaRPr lang="es-CL" b="1" dirty="0"/>
        </a:p>
      </dgm:t>
    </dgm:pt>
    <dgm:pt modelId="{2E73786C-396F-4CAE-B2CE-100093C0E95E}" type="parTrans" cxnId="{80D00A0F-51D8-4C2C-8898-125C96C0B369}">
      <dgm:prSet/>
      <dgm:spPr/>
      <dgm:t>
        <a:bodyPr/>
        <a:lstStyle/>
        <a:p>
          <a:endParaRPr lang="es-CL"/>
        </a:p>
      </dgm:t>
    </dgm:pt>
    <dgm:pt modelId="{02E6063A-6AD4-40D1-BC01-0939C76FCB26}" type="sibTrans" cxnId="{80D00A0F-51D8-4C2C-8898-125C96C0B369}">
      <dgm:prSet/>
      <dgm:spPr/>
      <dgm:t>
        <a:bodyPr/>
        <a:lstStyle/>
        <a:p>
          <a:endParaRPr lang="es-CL"/>
        </a:p>
      </dgm:t>
    </dgm:pt>
    <dgm:pt modelId="{EE495566-AD72-4AE4-9193-FA06503C1808}">
      <dgm:prSet phldrT="[Texto]"/>
      <dgm:spPr/>
      <dgm:t>
        <a:bodyPr/>
        <a:lstStyle/>
        <a:p>
          <a:r>
            <a:rPr lang="es-CL" b="1" smtClean="0"/>
            <a:t>VERIFICAR COMPATIBILIDAD DE SISTEMAS</a:t>
          </a:r>
          <a:endParaRPr lang="es-CL" b="1" dirty="0"/>
        </a:p>
      </dgm:t>
    </dgm:pt>
    <dgm:pt modelId="{2097C590-7478-42A0-B1C2-2D08A1575696}" type="parTrans" cxnId="{D1F14DF0-77B5-429F-9D36-BF24B072437B}">
      <dgm:prSet/>
      <dgm:spPr/>
      <dgm:t>
        <a:bodyPr/>
        <a:lstStyle/>
        <a:p>
          <a:endParaRPr lang="es-CL"/>
        </a:p>
      </dgm:t>
    </dgm:pt>
    <dgm:pt modelId="{7AF79CCB-84A7-47AB-ABCE-3BE2D2890F42}" type="sibTrans" cxnId="{D1F14DF0-77B5-429F-9D36-BF24B072437B}">
      <dgm:prSet/>
      <dgm:spPr/>
      <dgm:t>
        <a:bodyPr/>
        <a:lstStyle/>
        <a:p>
          <a:endParaRPr lang="es-CL"/>
        </a:p>
      </dgm:t>
    </dgm:pt>
    <dgm:pt modelId="{FA2C071A-5695-4FD2-BC67-384AB4C8D303}">
      <dgm:prSet phldrT="[Texto]"/>
      <dgm:spPr/>
      <dgm:t>
        <a:bodyPr/>
        <a:lstStyle/>
        <a:p>
          <a:r>
            <a:rPr lang="es-CL" b="1" smtClean="0"/>
            <a:t>AUTORIZACIÓN CGR</a:t>
          </a:r>
          <a:endParaRPr lang="es-CL" b="1" dirty="0"/>
        </a:p>
      </dgm:t>
    </dgm:pt>
    <dgm:pt modelId="{616F3E37-9735-4546-84BC-3B884FF3E0F0}" type="parTrans" cxnId="{0EC5D200-75EA-47D1-88A1-3C65F2B4D9E5}">
      <dgm:prSet/>
      <dgm:spPr/>
      <dgm:t>
        <a:bodyPr/>
        <a:lstStyle/>
        <a:p>
          <a:endParaRPr lang="es-CL"/>
        </a:p>
      </dgm:t>
    </dgm:pt>
    <dgm:pt modelId="{2AAF7218-EC4D-47AC-8B9F-28E729F73D97}" type="sibTrans" cxnId="{0EC5D200-75EA-47D1-88A1-3C65F2B4D9E5}">
      <dgm:prSet/>
      <dgm:spPr/>
      <dgm:t>
        <a:bodyPr/>
        <a:lstStyle/>
        <a:p>
          <a:endParaRPr lang="es-CL"/>
        </a:p>
      </dgm:t>
    </dgm:pt>
    <dgm:pt modelId="{A85E8CB0-8F2E-4882-A4E8-0F395A452CDA}">
      <dgm:prSet phldrT="[Texto]"/>
      <dgm:spPr/>
      <dgm:t>
        <a:bodyPr/>
        <a:lstStyle/>
        <a:p>
          <a:r>
            <a:rPr lang="es-CL" b="1" smtClean="0"/>
            <a:t>EXPEDIENTE ELECTRÓNICO O DIGITALIZADO</a:t>
          </a:r>
          <a:endParaRPr lang="es-CL" b="1" dirty="0"/>
        </a:p>
      </dgm:t>
    </dgm:pt>
    <dgm:pt modelId="{1269E047-A439-4C4F-B1B2-9867F6A91AAF}" type="parTrans" cxnId="{BEC8989C-00E8-40A8-A4C4-DA10E41E141B}">
      <dgm:prSet/>
      <dgm:spPr/>
      <dgm:t>
        <a:bodyPr/>
        <a:lstStyle/>
        <a:p>
          <a:endParaRPr lang="es-CL"/>
        </a:p>
      </dgm:t>
    </dgm:pt>
    <dgm:pt modelId="{13690862-FD5E-4EBB-811F-8FFE44E9B26F}" type="sibTrans" cxnId="{BEC8989C-00E8-40A8-A4C4-DA10E41E141B}">
      <dgm:prSet/>
      <dgm:spPr/>
      <dgm:t>
        <a:bodyPr/>
        <a:lstStyle/>
        <a:p>
          <a:endParaRPr lang="es-CL"/>
        </a:p>
      </dgm:t>
    </dgm:pt>
    <dgm:pt modelId="{FCD3D607-EE61-4429-BEE4-13007206260B}">
      <dgm:prSet phldrT="[Texto]"/>
      <dgm:spPr/>
      <dgm:t>
        <a:bodyPr/>
        <a:lstStyle/>
        <a:p>
          <a:r>
            <a:rPr lang="es-CL" b="1" smtClean="0"/>
            <a:t>INFORME</a:t>
          </a:r>
          <a:r>
            <a:rPr lang="es-CL" b="1" baseline="0" smtClean="0"/>
            <a:t> DE RENDICIÓN</a:t>
          </a:r>
          <a:endParaRPr lang="es-CL" b="1" dirty="0"/>
        </a:p>
      </dgm:t>
    </dgm:pt>
    <dgm:pt modelId="{02C17E1E-3701-4C96-AF94-25F7DC40F236}" type="parTrans" cxnId="{D2A1DF11-FB84-46C2-8648-5025A7855CD6}">
      <dgm:prSet/>
      <dgm:spPr/>
      <dgm:t>
        <a:bodyPr/>
        <a:lstStyle/>
        <a:p>
          <a:endParaRPr lang="es-CL"/>
        </a:p>
      </dgm:t>
    </dgm:pt>
    <dgm:pt modelId="{169BD82A-556D-4376-BD0D-E411B66B2B2E}" type="sibTrans" cxnId="{D2A1DF11-FB84-46C2-8648-5025A7855CD6}">
      <dgm:prSet/>
      <dgm:spPr/>
      <dgm:t>
        <a:bodyPr/>
        <a:lstStyle/>
        <a:p>
          <a:endParaRPr lang="es-CL"/>
        </a:p>
      </dgm:t>
    </dgm:pt>
    <dgm:pt modelId="{5E5F0E7C-2F5E-4BF6-9DB7-C5FFC2E9D5B4}" type="pres">
      <dgm:prSet presAssocID="{6B3F6465-6CAA-4FB6-86AA-A80A1766FFEE}" presName="Name0" presStyleCnt="0">
        <dgm:presLayoutVars>
          <dgm:dir/>
          <dgm:animLvl val="lvl"/>
          <dgm:resizeHandles val="exact"/>
        </dgm:presLayoutVars>
      </dgm:prSet>
      <dgm:spPr/>
    </dgm:pt>
    <dgm:pt modelId="{09762173-9388-4070-A769-580CF2239286}" type="pres">
      <dgm:prSet presAssocID="{B2E83BFD-1628-4310-A52D-9491D7130D2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96C218-AC6D-42B3-9BEF-098FC77E9DDE}" type="pres">
      <dgm:prSet presAssocID="{02E6063A-6AD4-40D1-BC01-0939C76FCB26}" presName="parTxOnlySpace" presStyleCnt="0"/>
      <dgm:spPr/>
    </dgm:pt>
    <dgm:pt modelId="{B1BECC5D-03E9-4D18-AF39-E2214743F1CE}" type="pres">
      <dgm:prSet presAssocID="{EE495566-AD72-4AE4-9193-FA06503C180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8DADBC-347E-4ED9-8A47-C23AC76D9914}" type="pres">
      <dgm:prSet presAssocID="{7AF79CCB-84A7-47AB-ABCE-3BE2D2890F42}" presName="parTxOnlySpace" presStyleCnt="0"/>
      <dgm:spPr/>
    </dgm:pt>
    <dgm:pt modelId="{F4B81D45-0E9F-42E4-9623-22FA54D6F1E3}" type="pres">
      <dgm:prSet presAssocID="{FA2C071A-5695-4FD2-BC67-384AB4C8D30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77127-3A35-4C0E-95B2-E579BBE40AF4}" type="pres">
      <dgm:prSet presAssocID="{2AAF7218-EC4D-47AC-8B9F-28E729F73D97}" presName="parTxOnlySpace" presStyleCnt="0"/>
      <dgm:spPr/>
    </dgm:pt>
    <dgm:pt modelId="{527E44F5-F28F-4B07-B3EB-962BFEA9F30F}" type="pres">
      <dgm:prSet presAssocID="{A85E8CB0-8F2E-4882-A4E8-0F395A452CD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EA1D32-A90A-4C2B-8140-92C70649D6B2}" type="pres">
      <dgm:prSet presAssocID="{13690862-FD5E-4EBB-811F-8FFE44E9B26F}" presName="parTxOnlySpace" presStyleCnt="0"/>
      <dgm:spPr/>
    </dgm:pt>
    <dgm:pt modelId="{050A0EBB-0D80-49FA-86D6-2103C022F816}" type="pres">
      <dgm:prSet presAssocID="{FCD3D607-EE61-4429-BEE4-13007206260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0D00A0F-51D8-4C2C-8898-125C96C0B369}" srcId="{6B3F6465-6CAA-4FB6-86AA-A80A1766FFEE}" destId="{B2E83BFD-1628-4310-A52D-9491D7130D28}" srcOrd="0" destOrd="0" parTransId="{2E73786C-396F-4CAE-B2CE-100093C0E95E}" sibTransId="{02E6063A-6AD4-40D1-BC01-0939C76FCB26}"/>
    <dgm:cxn modelId="{D1F14DF0-77B5-429F-9D36-BF24B072437B}" srcId="{6B3F6465-6CAA-4FB6-86AA-A80A1766FFEE}" destId="{EE495566-AD72-4AE4-9193-FA06503C1808}" srcOrd="1" destOrd="0" parTransId="{2097C590-7478-42A0-B1C2-2D08A1575696}" sibTransId="{7AF79CCB-84A7-47AB-ABCE-3BE2D2890F42}"/>
    <dgm:cxn modelId="{603AF467-808D-4051-AB1F-A6C67827415C}" type="presOf" srcId="{FCD3D607-EE61-4429-BEE4-13007206260B}" destId="{050A0EBB-0D80-49FA-86D6-2103C022F816}" srcOrd="0" destOrd="0" presId="urn:microsoft.com/office/officeart/2005/8/layout/chevron1"/>
    <dgm:cxn modelId="{7F7EB9B2-098A-4065-BDA0-685CF4CCE612}" type="presOf" srcId="{B2E83BFD-1628-4310-A52D-9491D7130D28}" destId="{09762173-9388-4070-A769-580CF2239286}" srcOrd="0" destOrd="0" presId="urn:microsoft.com/office/officeart/2005/8/layout/chevron1"/>
    <dgm:cxn modelId="{DAC0449B-2F20-4B84-9769-C14B8DC5D65C}" type="presOf" srcId="{FA2C071A-5695-4FD2-BC67-384AB4C8D303}" destId="{F4B81D45-0E9F-42E4-9623-22FA54D6F1E3}" srcOrd="0" destOrd="0" presId="urn:microsoft.com/office/officeart/2005/8/layout/chevron1"/>
    <dgm:cxn modelId="{BEC8989C-00E8-40A8-A4C4-DA10E41E141B}" srcId="{6B3F6465-6CAA-4FB6-86AA-A80A1766FFEE}" destId="{A85E8CB0-8F2E-4882-A4E8-0F395A452CDA}" srcOrd="3" destOrd="0" parTransId="{1269E047-A439-4C4F-B1B2-9867F6A91AAF}" sibTransId="{13690862-FD5E-4EBB-811F-8FFE44E9B26F}"/>
    <dgm:cxn modelId="{AD9240ED-B479-4BB4-98E9-5AE1630F582C}" type="presOf" srcId="{A85E8CB0-8F2E-4882-A4E8-0F395A452CDA}" destId="{527E44F5-F28F-4B07-B3EB-962BFEA9F30F}" srcOrd="0" destOrd="0" presId="urn:microsoft.com/office/officeart/2005/8/layout/chevron1"/>
    <dgm:cxn modelId="{D2A1DF11-FB84-46C2-8648-5025A7855CD6}" srcId="{6B3F6465-6CAA-4FB6-86AA-A80A1766FFEE}" destId="{FCD3D607-EE61-4429-BEE4-13007206260B}" srcOrd="4" destOrd="0" parTransId="{02C17E1E-3701-4C96-AF94-25F7DC40F236}" sibTransId="{169BD82A-556D-4376-BD0D-E411B66B2B2E}"/>
    <dgm:cxn modelId="{0EC5D200-75EA-47D1-88A1-3C65F2B4D9E5}" srcId="{6B3F6465-6CAA-4FB6-86AA-A80A1766FFEE}" destId="{FA2C071A-5695-4FD2-BC67-384AB4C8D303}" srcOrd="2" destOrd="0" parTransId="{616F3E37-9735-4546-84BC-3B884FF3E0F0}" sibTransId="{2AAF7218-EC4D-47AC-8B9F-28E729F73D97}"/>
    <dgm:cxn modelId="{AB18FE3A-12B9-4BBE-8426-1F6C46AF211B}" type="presOf" srcId="{EE495566-AD72-4AE4-9193-FA06503C1808}" destId="{B1BECC5D-03E9-4D18-AF39-E2214743F1CE}" srcOrd="0" destOrd="0" presId="urn:microsoft.com/office/officeart/2005/8/layout/chevron1"/>
    <dgm:cxn modelId="{C1E36ED2-56F9-4563-B87E-D1325C1386F2}" type="presOf" srcId="{6B3F6465-6CAA-4FB6-86AA-A80A1766FFEE}" destId="{5E5F0E7C-2F5E-4BF6-9DB7-C5FFC2E9D5B4}" srcOrd="0" destOrd="0" presId="urn:microsoft.com/office/officeart/2005/8/layout/chevron1"/>
    <dgm:cxn modelId="{7CE0F157-7C7F-4D07-851F-41D0B6B52FD2}" type="presParOf" srcId="{5E5F0E7C-2F5E-4BF6-9DB7-C5FFC2E9D5B4}" destId="{09762173-9388-4070-A769-580CF2239286}" srcOrd="0" destOrd="0" presId="urn:microsoft.com/office/officeart/2005/8/layout/chevron1"/>
    <dgm:cxn modelId="{20F06864-9CEC-4901-881F-CD8A8BE13F59}" type="presParOf" srcId="{5E5F0E7C-2F5E-4BF6-9DB7-C5FFC2E9D5B4}" destId="{5A96C218-AC6D-42B3-9BEF-098FC77E9DDE}" srcOrd="1" destOrd="0" presId="urn:microsoft.com/office/officeart/2005/8/layout/chevron1"/>
    <dgm:cxn modelId="{F5808D34-820C-4E4B-9A10-0DA7372981C8}" type="presParOf" srcId="{5E5F0E7C-2F5E-4BF6-9DB7-C5FFC2E9D5B4}" destId="{B1BECC5D-03E9-4D18-AF39-E2214743F1CE}" srcOrd="2" destOrd="0" presId="urn:microsoft.com/office/officeart/2005/8/layout/chevron1"/>
    <dgm:cxn modelId="{F3343559-6A93-46C1-9309-363E3D1DB9A9}" type="presParOf" srcId="{5E5F0E7C-2F5E-4BF6-9DB7-C5FFC2E9D5B4}" destId="{328DADBC-347E-4ED9-8A47-C23AC76D9914}" srcOrd="3" destOrd="0" presId="urn:microsoft.com/office/officeart/2005/8/layout/chevron1"/>
    <dgm:cxn modelId="{01E8D18E-2366-40E1-BB69-0DF4A394DDEA}" type="presParOf" srcId="{5E5F0E7C-2F5E-4BF6-9DB7-C5FFC2E9D5B4}" destId="{F4B81D45-0E9F-42E4-9623-22FA54D6F1E3}" srcOrd="4" destOrd="0" presId="urn:microsoft.com/office/officeart/2005/8/layout/chevron1"/>
    <dgm:cxn modelId="{EBC7A501-45C2-4B0E-A587-825C7F2B4237}" type="presParOf" srcId="{5E5F0E7C-2F5E-4BF6-9DB7-C5FFC2E9D5B4}" destId="{B8B77127-3A35-4C0E-95B2-E579BBE40AF4}" srcOrd="5" destOrd="0" presId="urn:microsoft.com/office/officeart/2005/8/layout/chevron1"/>
    <dgm:cxn modelId="{5C885A30-7466-4DD2-895D-8D8D276F36A7}" type="presParOf" srcId="{5E5F0E7C-2F5E-4BF6-9DB7-C5FFC2E9D5B4}" destId="{527E44F5-F28F-4B07-B3EB-962BFEA9F30F}" srcOrd="6" destOrd="0" presId="urn:microsoft.com/office/officeart/2005/8/layout/chevron1"/>
    <dgm:cxn modelId="{B7C0BC8E-6BA0-4DED-A748-E316AAC59D5D}" type="presParOf" srcId="{5E5F0E7C-2F5E-4BF6-9DB7-C5FFC2E9D5B4}" destId="{4DEA1D32-A90A-4C2B-8140-92C70649D6B2}" srcOrd="7" destOrd="0" presId="urn:microsoft.com/office/officeart/2005/8/layout/chevron1"/>
    <dgm:cxn modelId="{A2E9984F-C5A3-4BED-AA6F-AB9264686309}" type="presParOf" srcId="{5E5F0E7C-2F5E-4BF6-9DB7-C5FFC2E9D5B4}" destId="{050A0EBB-0D80-49FA-86D6-2103C022F81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3F6465-6CAA-4FB6-86AA-A80A1766FFEE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</dgm:pt>
    <dgm:pt modelId="{EE495566-AD72-4AE4-9193-FA06503C1808}">
      <dgm:prSet phldrT="[Texto]" custT="1"/>
      <dgm:spPr/>
      <dgm:t>
        <a:bodyPr/>
        <a:lstStyle/>
        <a:p>
          <a:r>
            <a:rPr lang="es-CL" sz="1400" b="1" dirty="0" smtClean="0"/>
            <a:t>DOCUMENTO DE RESPALDO (SEGÚN LEY EXTRANJERA)</a:t>
          </a:r>
          <a:endParaRPr lang="es-CL" sz="1400" b="1" dirty="0">
            <a:solidFill>
              <a:schemeClr val="tx1"/>
            </a:solidFill>
          </a:endParaRPr>
        </a:p>
      </dgm:t>
    </dgm:pt>
    <dgm:pt modelId="{2097C590-7478-42A0-B1C2-2D08A1575696}" type="parTrans" cxnId="{D1F14DF0-77B5-429F-9D36-BF24B072437B}">
      <dgm:prSet/>
      <dgm:spPr/>
      <dgm:t>
        <a:bodyPr/>
        <a:lstStyle/>
        <a:p>
          <a:endParaRPr lang="es-CL"/>
        </a:p>
      </dgm:t>
    </dgm:pt>
    <dgm:pt modelId="{7AF79CCB-84A7-47AB-ABCE-3BE2D2890F42}" type="sibTrans" cxnId="{D1F14DF0-77B5-429F-9D36-BF24B072437B}">
      <dgm:prSet/>
      <dgm:spPr/>
      <dgm:t>
        <a:bodyPr/>
        <a:lstStyle/>
        <a:p>
          <a:endParaRPr lang="es-CL" dirty="0"/>
        </a:p>
      </dgm:t>
    </dgm:pt>
    <dgm:pt modelId="{A85E8CB0-8F2E-4882-A4E8-0F395A452CDA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CERTIFICACIÓN (EXCEPCIONAL)</a:t>
          </a:r>
          <a:endParaRPr lang="es-CL" sz="1400" b="1" dirty="0">
            <a:solidFill>
              <a:schemeClr val="tx1"/>
            </a:solidFill>
          </a:endParaRPr>
        </a:p>
      </dgm:t>
    </dgm:pt>
    <dgm:pt modelId="{1269E047-A439-4C4F-B1B2-9867F6A91AAF}" type="parTrans" cxnId="{BEC8989C-00E8-40A8-A4C4-DA10E41E141B}">
      <dgm:prSet/>
      <dgm:spPr/>
      <dgm:t>
        <a:bodyPr/>
        <a:lstStyle/>
        <a:p>
          <a:endParaRPr lang="es-CL"/>
        </a:p>
      </dgm:t>
    </dgm:pt>
    <dgm:pt modelId="{13690862-FD5E-4EBB-811F-8FFE44E9B26F}" type="sibTrans" cxnId="{BEC8989C-00E8-40A8-A4C4-DA10E41E141B}">
      <dgm:prSet/>
      <dgm:spPr/>
      <dgm:t>
        <a:bodyPr/>
        <a:lstStyle/>
        <a:p>
          <a:endParaRPr lang="es-CL"/>
        </a:p>
      </dgm:t>
    </dgm:pt>
    <dgm:pt modelId="{FCD3D607-EE61-4429-BEE4-13007206260B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TRADUCCIÓN AL ESPAÑOL</a:t>
          </a:r>
          <a:endParaRPr lang="es-CL" sz="1400" b="1" dirty="0">
            <a:solidFill>
              <a:schemeClr val="tx1"/>
            </a:solidFill>
          </a:endParaRPr>
        </a:p>
      </dgm:t>
    </dgm:pt>
    <dgm:pt modelId="{02C17E1E-3701-4C96-AF94-25F7DC40F236}" type="parTrans" cxnId="{D2A1DF11-FB84-46C2-8648-5025A7855CD6}">
      <dgm:prSet/>
      <dgm:spPr/>
      <dgm:t>
        <a:bodyPr/>
        <a:lstStyle/>
        <a:p>
          <a:endParaRPr lang="es-CL"/>
        </a:p>
      </dgm:t>
    </dgm:pt>
    <dgm:pt modelId="{169BD82A-556D-4376-BD0D-E411B66B2B2E}" type="sibTrans" cxnId="{D2A1DF11-FB84-46C2-8648-5025A7855CD6}">
      <dgm:prSet/>
      <dgm:spPr/>
      <dgm:t>
        <a:bodyPr/>
        <a:lstStyle/>
        <a:p>
          <a:endParaRPr lang="es-CL"/>
        </a:p>
      </dgm:t>
    </dgm:pt>
    <dgm:pt modelId="{58D10902-C463-4305-A2BA-CD84A604F487}">
      <dgm:prSet custT="1"/>
      <dgm:spPr/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VALOR DEL TIPO DE CAMBIO (AL MOMENTO DE LA OPERACIÓN)</a:t>
          </a:r>
          <a:endParaRPr lang="es-CL" sz="1400" b="1" dirty="0">
            <a:solidFill>
              <a:schemeClr val="tx1"/>
            </a:solidFill>
          </a:endParaRPr>
        </a:p>
      </dgm:t>
    </dgm:pt>
    <dgm:pt modelId="{30526F08-637A-4CE7-8D6F-F65C4460BEBD}" type="parTrans" cxnId="{8D3B10E0-6886-4AA4-B16E-BDCA1593F685}">
      <dgm:prSet/>
      <dgm:spPr/>
      <dgm:t>
        <a:bodyPr/>
        <a:lstStyle/>
        <a:p>
          <a:endParaRPr lang="es-CL"/>
        </a:p>
      </dgm:t>
    </dgm:pt>
    <dgm:pt modelId="{89B22AE3-D867-48FB-8CFE-B189B911420F}" type="sibTrans" cxnId="{8D3B10E0-6886-4AA4-B16E-BDCA1593F685}">
      <dgm:prSet/>
      <dgm:spPr/>
      <dgm:t>
        <a:bodyPr/>
        <a:lstStyle/>
        <a:p>
          <a:endParaRPr lang="es-CL"/>
        </a:p>
      </dgm:t>
    </dgm:pt>
    <dgm:pt modelId="{783CD9F0-B2EF-44A4-B570-BB0BB53AFB5F}" type="pres">
      <dgm:prSet presAssocID="{6B3F6465-6CAA-4FB6-86AA-A80A1766FFEE}" presName="outerComposite" presStyleCnt="0">
        <dgm:presLayoutVars>
          <dgm:chMax val="5"/>
          <dgm:dir/>
          <dgm:resizeHandles val="exact"/>
        </dgm:presLayoutVars>
      </dgm:prSet>
      <dgm:spPr/>
    </dgm:pt>
    <dgm:pt modelId="{A0CA6DEE-15F3-49A8-BF1F-41B14E765E31}" type="pres">
      <dgm:prSet presAssocID="{6B3F6465-6CAA-4FB6-86AA-A80A1766FFEE}" presName="dummyMaxCanvas" presStyleCnt="0">
        <dgm:presLayoutVars/>
      </dgm:prSet>
      <dgm:spPr/>
    </dgm:pt>
    <dgm:pt modelId="{64086F0E-B54B-42E6-B4E4-7750E48BFEC2}" type="pres">
      <dgm:prSet presAssocID="{6B3F6465-6CAA-4FB6-86AA-A80A1766FFEE}" presName="FourNodes_1" presStyleLbl="node1" presStyleIdx="0" presStyleCnt="4" custLinFactNeighborX="0" custLinFactNeighborY="69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1445CB-5AB0-4A10-8ADD-7F52DBFBF9C1}" type="pres">
      <dgm:prSet presAssocID="{6B3F6465-6CAA-4FB6-86AA-A80A1766FF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4DA5CB-F577-497B-B4D2-CE10F4B5D04D}" type="pres">
      <dgm:prSet presAssocID="{6B3F6465-6CAA-4FB6-86AA-A80A1766FF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18DEFF-9624-44D9-8E6E-C4EEF60E5573}" type="pres">
      <dgm:prSet presAssocID="{6B3F6465-6CAA-4FB6-86AA-A80A1766FF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9D99FA-532D-4A60-9CFD-22BADD850B6B}" type="pres">
      <dgm:prSet presAssocID="{6B3F6465-6CAA-4FB6-86AA-A80A1766FFEE}" presName="FourConn_1-2" presStyleLbl="fgAccFollowNode1" presStyleIdx="0" presStyleCnt="3" custLinFactNeighborX="-71429" custLinFactNeighborY="-8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20FA9C-6078-4485-A23E-AD8E24E14D7C}" type="pres">
      <dgm:prSet presAssocID="{6B3F6465-6CAA-4FB6-86AA-A80A1766FFEE}" presName="FourConn_2-3" presStyleLbl="fgAccFollowNode1" presStyleIdx="1" presStyleCnt="3" custLinFactNeighborX="-47219" custLinFactNeighborY="83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E72302-D633-46BF-A544-C7A41A3F638B}" type="pres">
      <dgm:prSet presAssocID="{6B3F6465-6CAA-4FB6-86AA-A80A1766FFEE}" presName="FourConn_3-4" presStyleLbl="fgAccFollowNode1" presStyleIdx="2" presStyleCnt="3" custLinFactNeighborX="-27115" custLinFactNeighborY="32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F42163-2198-402B-AF2A-80A50CC99192}" type="pres">
      <dgm:prSet presAssocID="{6B3F6465-6CAA-4FB6-86AA-A80A1766FF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7D12A2-9170-43F8-B233-25C991C94A38}" type="pres">
      <dgm:prSet presAssocID="{6B3F6465-6CAA-4FB6-86AA-A80A1766FF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56F3C2-A705-406D-AB68-4F667DBA7864}" type="pres">
      <dgm:prSet presAssocID="{6B3F6465-6CAA-4FB6-86AA-A80A1766FF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DE2204-F505-4481-9704-EAE1AA18280B}" type="pres">
      <dgm:prSet presAssocID="{6B3F6465-6CAA-4FB6-86AA-A80A1766FF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E3A63F7-290D-4C19-B762-08AF1BECFF45}" type="presOf" srcId="{A85E8CB0-8F2E-4882-A4E8-0F395A452CDA}" destId="{7F7D12A2-9170-43F8-B233-25C991C94A38}" srcOrd="1" destOrd="0" presId="urn:microsoft.com/office/officeart/2005/8/layout/vProcess5"/>
    <dgm:cxn modelId="{47D6477B-55AD-4C53-B2A4-C38DD41DB5A5}" type="presOf" srcId="{7AF79CCB-84A7-47AB-ABCE-3BE2D2890F42}" destId="{F19D99FA-532D-4A60-9CFD-22BADD850B6B}" srcOrd="0" destOrd="0" presId="urn:microsoft.com/office/officeart/2005/8/layout/vProcess5"/>
    <dgm:cxn modelId="{BF6B3A43-92C1-4E27-9722-1B5F0E7FC5A7}" type="presOf" srcId="{6B3F6465-6CAA-4FB6-86AA-A80A1766FFEE}" destId="{783CD9F0-B2EF-44A4-B570-BB0BB53AFB5F}" srcOrd="0" destOrd="0" presId="urn:microsoft.com/office/officeart/2005/8/layout/vProcess5"/>
    <dgm:cxn modelId="{8D4BFABB-059D-44D2-A19A-233355AE5021}" type="presOf" srcId="{13690862-FD5E-4EBB-811F-8FFE44E9B26F}" destId="{0120FA9C-6078-4485-A23E-AD8E24E14D7C}" srcOrd="0" destOrd="0" presId="urn:microsoft.com/office/officeart/2005/8/layout/vProcess5"/>
    <dgm:cxn modelId="{D1F14DF0-77B5-429F-9D36-BF24B072437B}" srcId="{6B3F6465-6CAA-4FB6-86AA-A80A1766FFEE}" destId="{EE495566-AD72-4AE4-9193-FA06503C1808}" srcOrd="0" destOrd="0" parTransId="{2097C590-7478-42A0-B1C2-2D08A1575696}" sibTransId="{7AF79CCB-84A7-47AB-ABCE-3BE2D2890F42}"/>
    <dgm:cxn modelId="{756F1BB8-21F0-4D04-83A9-BC7440E4C1F5}" type="presOf" srcId="{EE495566-AD72-4AE4-9193-FA06503C1808}" destId="{5BF42163-2198-402B-AF2A-80A50CC99192}" srcOrd="1" destOrd="0" presId="urn:microsoft.com/office/officeart/2005/8/layout/vProcess5"/>
    <dgm:cxn modelId="{3D7C573E-B8FF-49F1-ACC9-783D399D117F}" type="presOf" srcId="{58D10902-C463-4305-A2BA-CD84A604F487}" destId="{FE18DEFF-9624-44D9-8E6E-C4EEF60E5573}" srcOrd="0" destOrd="0" presId="urn:microsoft.com/office/officeart/2005/8/layout/vProcess5"/>
    <dgm:cxn modelId="{E85D1A0F-3F03-4AA2-A88E-272D8BF4CEBC}" type="presOf" srcId="{EE495566-AD72-4AE4-9193-FA06503C1808}" destId="{64086F0E-B54B-42E6-B4E4-7750E48BFEC2}" srcOrd="0" destOrd="0" presId="urn:microsoft.com/office/officeart/2005/8/layout/vProcess5"/>
    <dgm:cxn modelId="{FDC6A6AD-296D-4706-B452-2BC6361F415D}" type="presOf" srcId="{FCD3D607-EE61-4429-BEE4-13007206260B}" destId="{A456F3C2-A705-406D-AB68-4F667DBA7864}" srcOrd="1" destOrd="0" presId="urn:microsoft.com/office/officeart/2005/8/layout/vProcess5"/>
    <dgm:cxn modelId="{8D3B10E0-6886-4AA4-B16E-BDCA1593F685}" srcId="{6B3F6465-6CAA-4FB6-86AA-A80A1766FFEE}" destId="{58D10902-C463-4305-A2BA-CD84A604F487}" srcOrd="3" destOrd="0" parTransId="{30526F08-637A-4CE7-8D6F-F65C4460BEBD}" sibTransId="{89B22AE3-D867-48FB-8CFE-B189B911420F}"/>
    <dgm:cxn modelId="{BEC8989C-00E8-40A8-A4C4-DA10E41E141B}" srcId="{6B3F6465-6CAA-4FB6-86AA-A80A1766FFEE}" destId="{A85E8CB0-8F2E-4882-A4E8-0F395A452CDA}" srcOrd="1" destOrd="0" parTransId="{1269E047-A439-4C4F-B1B2-9867F6A91AAF}" sibTransId="{13690862-FD5E-4EBB-811F-8FFE44E9B26F}"/>
    <dgm:cxn modelId="{FC8E36D8-7E73-43EC-BA12-8D268FA968EC}" type="presOf" srcId="{FCD3D607-EE61-4429-BEE4-13007206260B}" destId="{CB4DA5CB-F577-497B-B4D2-CE10F4B5D04D}" srcOrd="0" destOrd="0" presId="urn:microsoft.com/office/officeart/2005/8/layout/vProcess5"/>
    <dgm:cxn modelId="{7B56B60A-7823-4EC9-931B-BB52EFEE9658}" type="presOf" srcId="{58D10902-C463-4305-A2BA-CD84A604F487}" destId="{CBDE2204-F505-4481-9704-EAE1AA18280B}" srcOrd="1" destOrd="0" presId="urn:microsoft.com/office/officeart/2005/8/layout/vProcess5"/>
    <dgm:cxn modelId="{5EC54F76-9A18-441A-A4E3-67467A0EFB93}" type="presOf" srcId="{169BD82A-556D-4376-BD0D-E411B66B2B2E}" destId="{86E72302-D633-46BF-A544-C7A41A3F638B}" srcOrd="0" destOrd="0" presId="urn:microsoft.com/office/officeart/2005/8/layout/vProcess5"/>
    <dgm:cxn modelId="{065D298E-E5C3-4ECC-920E-BE6102E9C76D}" type="presOf" srcId="{A85E8CB0-8F2E-4882-A4E8-0F395A452CDA}" destId="{031445CB-5AB0-4A10-8ADD-7F52DBFBF9C1}" srcOrd="0" destOrd="0" presId="urn:microsoft.com/office/officeart/2005/8/layout/vProcess5"/>
    <dgm:cxn modelId="{D2A1DF11-FB84-46C2-8648-5025A7855CD6}" srcId="{6B3F6465-6CAA-4FB6-86AA-A80A1766FFEE}" destId="{FCD3D607-EE61-4429-BEE4-13007206260B}" srcOrd="2" destOrd="0" parTransId="{02C17E1E-3701-4C96-AF94-25F7DC40F236}" sibTransId="{169BD82A-556D-4376-BD0D-E411B66B2B2E}"/>
    <dgm:cxn modelId="{57D37F11-5FDE-49B1-88BA-6B172DE44FE8}" type="presParOf" srcId="{783CD9F0-B2EF-44A4-B570-BB0BB53AFB5F}" destId="{A0CA6DEE-15F3-49A8-BF1F-41B14E765E31}" srcOrd="0" destOrd="0" presId="urn:microsoft.com/office/officeart/2005/8/layout/vProcess5"/>
    <dgm:cxn modelId="{982F94B5-C9C5-4DD0-803B-B5007C1601D5}" type="presParOf" srcId="{783CD9F0-B2EF-44A4-B570-BB0BB53AFB5F}" destId="{64086F0E-B54B-42E6-B4E4-7750E48BFEC2}" srcOrd="1" destOrd="0" presId="urn:microsoft.com/office/officeart/2005/8/layout/vProcess5"/>
    <dgm:cxn modelId="{28FACD21-9D27-416A-BCB3-86A1912DFAE3}" type="presParOf" srcId="{783CD9F0-B2EF-44A4-B570-BB0BB53AFB5F}" destId="{031445CB-5AB0-4A10-8ADD-7F52DBFBF9C1}" srcOrd="2" destOrd="0" presId="urn:microsoft.com/office/officeart/2005/8/layout/vProcess5"/>
    <dgm:cxn modelId="{60722376-A967-4AD4-9E0F-28B0F45B5B50}" type="presParOf" srcId="{783CD9F0-B2EF-44A4-B570-BB0BB53AFB5F}" destId="{CB4DA5CB-F577-497B-B4D2-CE10F4B5D04D}" srcOrd="3" destOrd="0" presId="urn:microsoft.com/office/officeart/2005/8/layout/vProcess5"/>
    <dgm:cxn modelId="{03FF310F-6100-4BEC-9114-AAA3B4A942A1}" type="presParOf" srcId="{783CD9F0-B2EF-44A4-B570-BB0BB53AFB5F}" destId="{FE18DEFF-9624-44D9-8E6E-C4EEF60E5573}" srcOrd="4" destOrd="0" presId="urn:microsoft.com/office/officeart/2005/8/layout/vProcess5"/>
    <dgm:cxn modelId="{7B40CCD6-F3B3-4E8A-8DF4-E821DDF7688F}" type="presParOf" srcId="{783CD9F0-B2EF-44A4-B570-BB0BB53AFB5F}" destId="{F19D99FA-532D-4A60-9CFD-22BADD850B6B}" srcOrd="5" destOrd="0" presId="urn:microsoft.com/office/officeart/2005/8/layout/vProcess5"/>
    <dgm:cxn modelId="{5B5EB452-8AFA-4434-96E3-7EF9292F9BEF}" type="presParOf" srcId="{783CD9F0-B2EF-44A4-B570-BB0BB53AFB5F}" destId="{0120FA9C-6078-4485-A23E-AD8E24E14D7C}" srcOrd="6" destOrd="0" presId="urn:microsoft.com/office/officeart/2005/8/layout/vProcess5"/>
    <dgm:cxn modelId="{A694A648-A3B7-474D-A0CD-95CFECC3ECD3}" type="presParOf" srcId="{783CD9F0-B2EF-44A4-B570-BB0BB53AFB5F}" destId="{86E72302-D633-46BF-A544-C7A41A3F638B}" srcOrd="7" destOrd="0" presId="urn:microsoft.com/office/officeart/2005/8/layout/vProcess5"/>
    <dgm:cxn modelId="{8969E78B-0177-4151-B524-0361BFC20DE6}" type="presParOf" srcId="{783CD9F0-B2EF-44A4-B570-BB0BB53AFB5F}" destId="{5BF42163-2198-402B-AF2A-80A50CC99192}" srcOrd="8" destOrd="0" presId="urn:microsoft.com/office/officeart/2005/8/layout/vProcess5"/>
    <dgm:cxn modelId="{857855D2-469C-4B02-97F2-1D7F69E832F1}" type="presParOf" srcId="{783CD9F0-B2EF-44A4-B570-BB0BB53AFB5F}" destId="{7F7D12A2-9170-43F8-B233-25C991C94A38}" srcOrd="9" destOrd="0" presId="urn:microsoft.com/office/officeart/2005/8/layout/vProcess5"/>
    <dgm:cxn modelId="{35ED3FB0-1236-4964-946B-4696241896F3}" type="presParOf" srcId="{783CD9F0-B2EF-44A4-B570-BB0BB53AFB5F}" destId="{A456F3C2-A705-406D-AB68-4F667DBA7864}" srcOrd="10" destOrd="0" presId="urn:microsoft.com/office/officeart/2005/8/layout/vProcess5"/>
    <dgm:cxn modelId="{9933CAE9-B66D-4D1D-A42E-4BB5B5280DE7}" type="presParOf" srcId="{783CD9F0-B2EF-44A4-B570-BB0BB53AFB5F}" destId="{CBDE2204-F505-4481-9704-EAE1AA18280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BB48DC-68B5-4A2E-A8B5-05E72A47CC5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C24F8C18-9722-42C1-9859-663C3D1E03EB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 dirty="0" smtClean="0">
              <a:solidFill>
                <a:schemeClr val="tx1"/>
              </a:solidFill>
            </a:rPr>
            <a:t>Transferencias en cuotas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916A5CD8-4F8E-4CC5-9045-65A512835AC9}" type="parTrans" cxnId="{9D939DCB-BC7C-4EAE-A5A2-C0AA431CA913}">
      <dgm:prSet/>
      <dgm:spPr/>
      <dgm:t>
        <a:bodyPr/>
        <a:lstStyle/>
        <a:p>
          <a:endParaRPr lang="es-CL"/>
        </a:p>
      </dgm:t>
    </dgm:pt>
    <dgm:pt modelId="{6B8FC0BD-0601-4A17-8859-58F0FA4E1F28}" type="sibTrans" cxnId="{9D939DCB-BC7C-4EAE-A5A2-C0AA431CA913}">
      <dgm:prSet/>
      <dgm:spPr/>
      <dgm:t>
        <a:bodyPr/>
        <a:lstStyle/>
        <a:p>
          <a:endParaRPr lang="es-CL"/>
        </a:p>
      </dgm:t>
    </dgm:pt>
    <dgm:pt modelId="{3F2D9087-97B2-48E0-80E0-9357057F95EB}">
      <dgm:prSet/>
      <dgm:spPr/>
      <dgm:t>
        <a:bodyPr/>
        <a:lstStyle/>
        <a:p>
          <a:r>
            <a:rPr lang="es-CL" smtClean="0"/>
            <a:t>Unidades internas</a:t>
          </a:r>
          <a:endParaRPr lang="es-CL"/>
        </a:p>
      </dgm:t>
    </dgm:pt>
    <dgm:pt modelId="{840BA5E6-EF35-402C-9B9F-E4EF83F90E3A}" type="parTrans" cxnId="{610AEE98-B177-4A4D-A8CD-1440EEF5A835}">
      <dgm:prSet/>
      <dgm:spPr/>
      <dgm:t>
        <a:bodyPr/>
        <a:lstStyle/>
        <a:p>
          <a:endParaRPr lang="es-CL"/>
        </a:p>
      </dgm:t>
    </dgm:pt>
    <dgm:pt modelId="{D6DD6A05-F1C4-41F9-9A99-ED42E1DFC424}" type="sibTrans" cxnId="{610AEE98-B177-4A4D-A8CD-1440EEF5A835}">
      <dgm:prSet/>
      <dgm:spPr/>
      <dgm:t>
        <a:bodyPr/>
        <a:lstStyle/>
        <a:p>
          <a:endParaRPr lang="es-CL"/>
        </a:p>
      </dgm:t>
    </dgm:pt>
    <dgm:pt modelId="{C37F0E34-E827-4136-A55D-EC7A123B4CEC}">
      <dgm:prSet/>
      <dgm:spPr/>
      <dgm:t>
        <a:bodyPr/>
        <a:lstStyle/>
        <a:p>
          <a:r>
            <a:rPr lang="es-CL" dirty="0" smtClean="0"/>
            <a:t>Terceros</a:t>
          </a:r>
          <a:endParaRPr lang="es-CL" dirty="0"/>
        </a:p>
      </dgm:t>
    </dgm:pt>
    <dgm:pt modelId="{58DA8DF8-3257-4911-8B67-224127E206A1}" type="parTrans" cxnId="{409484C4-4267-45E6-8F50-521DAD656F22}">
      <dgm:prSet/>
      <dgm:spPr/>
      <dgm:t>
        <a:bodyPr/>
        <a:lstStyle/>
        <a:p>
          <a:endParaRPr lang="es-CL"/>
        </a:p>
      </dgm:t>
    </dgm:pt>
    <dgm:pt modelId="{DB06BF00-38BB-496C-B468-9D45C4A773BA}" type="sibTrans" cxnId="{409484C4-4267-45E6-8F50-521DAD656F22}">
      <dgm:prSet/>
      <dgm:spPr/>
      <dgm:t>
        <a:bodyPr/>
        <a:lstStyle/>
        <a:p>
          <a:endParaRPr lang="es-CL"/>
        </a:p>
      </dgm:t>
    </dgm:pt>
    <dgm:pt modelId="{9D6BBCC7-5ECA-433C-9AD3-F6F759CA0F0A}">
      <dgm:prSet/>
      <dgm:spPr/>
      <dgm:t>
        <a:bodyPr/>
        <a:lstStyle/>
        <a:p>
          <a:r>
            <a:rPr lang="es-CL" dirty="0" smtClean="0"/>
            <a:t>Privados garantizan parte no rendida.</a:t>
          </a:r>
          <a:endParaRPr lang="es-CL" dirty="0"/>
        </a:p>
      </dgm:t>
    </dgm:pt>
    <dgm:pt modelId="{027FD17A-4EB9-4F1F-B29C-590CE139E27E}" type="parTrans" cxnId="{3926A2DA-12B1-4111-B3CD-18A34BF135F1}">
      <dgm:prSet/>
      <dgm:spPr/>
      <dgm:t>
        <a:bodyPr/>
        <a:lstStyle/>
        <a:p>
          <a:endParaRPr lang="es-CL"/>
        </a:p>
      </dgm:t>
    </dgm:pt>
    <dgm:pt modelId="{DB5A65AA-7FD0-45A5-86A9-BA9A35C420FB}" type="sibTrans" cxnId="{3926A2DA-12B1-4111-B3CD-18A34BF135F1}">
      <dgm:prSet/>
      <dgm:spPr/>
      <dgm:t>
        <a:bodyPr/>
        <a:lstStyle/>
        <a:p>
          <a:endParaRPr lang="es-CL"/>
        </a:p>
      </dgm:t>
    </dgm:pt>
    <dgm:pt modelId="{DBF419E5-4C42-4DEB-92B9-1C49CA53EA62}">
      <dgm:prSet/>
      <dgm:spPr/>
      <dgm:t>
        <a:bodyPr/>
        <a:lstStyle/>
        <a:p>
          <a:r>
            <a:rPr lang="es-CL" dirty="0" smtClean="0"/>
            <a:t>Se fija plazo de rendición o ejecución de la caución</a:t>
          </a:r>
          <a:endParaRPr lang="es-CL" dirty="0"/>
        </a:p>
      </dgm:t>
    </dgm:pt>
    <dgm:pt modelId="{DFA97C86-AD99-4B9B-A8DF-52737BFC4895}" type="parTrans" cxnId="{B83D743F-CC00-43EE-AF78-DFFBF0354836}">
      <dgm:prSet/>
      <dgm:spPr/>
      <dgm:t>
        <a:bodyPr/>
        <a:lstStyle/>
        <a:p>
          <a:endParaRPr lang="es-CL"/>
        </a:p>
      </dgm:t>
    </dgm:pt>
    <dgm:pt modelId="{9BC841BB-2900-44AF-A9DB-2CBE85E9A3B1}" type="sibTrans" cxnId="{B83D743F-CC00-43EE-AF78-DFFBF0354836}">
      <dgm:prSet/>
      <dgm:spPr/>
      <dgm:t>
        <a:bodyPr/>
        <a:lstStyle/>
        <a:p>
          <a:endParaRPr lang="es-CL"/>
        </a:p>
      </dgm:t>
    </dgm:pt>
    <dgm:pt modelId="{D6213582-D709-4483-84E9-2E0F9281C7B8}">
      <dgm:prSet phldrT="[Texto]"/>
      <dgm:spPr/>
      <dgm:t>
        <a:bodyPr/>
        <a:lstStyle/>
        <a:p>
          <a:pPr algn="l"/>
          <a:r>
            <a:rPr lang="es-CL" b="1" dirty="0" smtClean="0">
              <a:solidFill>
                <a:schemeClr val="tx1"/>
              </a:solidFill>
            </a:rPr>
            <a:t>Casos debidamente calificados y expresamente fundados por la unidad otorgante</a:t>
          </a:r>
          <a:endParaRPr lang="es-CL" b="1" dirty="0">
            <a:solidFill>
              <a:schemeClr val="tx1"/>
            </a:solidFill>
          </a:endParaRPr>
        </a:p>
      </dgm:t>
    </dgm:pt>
    <dgm:pt modelId="{C3F789EE-4C58-429C-9E3C-61D7375E4FFB}" type="sibTrans" cxnId="{086F8B69-55C5-4681-B238-C5B0DD740EF3}">
      <dgm:prSet/>
      <dgm:spPr/>
      <dgm:t>
        <a:bodyPr/>
        <a:lstStyle/>
        <a:p>
          <a:endParaRPr lang="es-CL"/>
        </a:p>
      </dgm:t>
    </dgm:pt>
    <dgm:pt modelId="{51248838-7795-4388-BB2A-91F5BDE3A268}" type="parTrans" cxnId="{086F8B69-55C5-4681-B238-C5B0DD740EF3}">
      <dgm:prSet/>
      <dgm:spPr/>
      <dgm:t>
        <a:bodyPr/>
        <a:lstStyle/>
        <a:p>
          <a:endParaRPr lang="es-CL"/>
        </a:p>
      </dgm:t>
    </dgm:pt>
    <dgm:pt modelId="{42F01C83-C69B-4B6C-A87A-80402B1E0488}" type="pres">
      <dgm:prSet presAssocID="{2EBB48DC-68B5-4A2E-A8B5-05E72A47CC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EF11AADF-D676-418E-BCDF-48FF156BEA4E}" type="pres">
      <dgm:prSet presAssocID="{D6213582-D709-4483-84E9-2E0F9281C7B8}" presName="linNode" presStyleCnt="0"/>
      <dgm:spPr/>
    </dgm:pt>
    <dgm:pt modelId="{072E6138-544B-4220-9EE8-FC6D2EB35C0D}" type="pres">
      <dgm:prSet presAssocID="{D6213582-D709-4483-84E9-2E0F9281C7B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4F9C9F-E7E3-4D22-A2F2-99B8062A015D}" type="pres">
      <dgm:prSet presAssocID="{D6213582-D709-4483-84E9-2E0F9281C7B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A86BC4-4105-41B8-8A90-4D28C0CDA07D}" type="pres">
      <dgm:prSet presAssocID="{C3F789EE-4C58-429C-9E3C-61D7375E4FFB}" presName="spacing" presStyleCnt="0"/>
      <dgm:spPr/>
    </dgm:pt>
    <dgm:pt modelId="{B0855894-CE97-49DC-B810-BE784732BC1A}" type="pres">
      <dgm:prSet presAssocID="{C24F8C18-9722-42C1-9859-663C3D1E03EB}" presName="linNode" presStyleCnt="0"/>
      <dgm:spPr/>
    </dgm:pt>
    <dgm:pt modelId="{971D9B1A-1044-4CAC-871B-AAC9DA08BF16}" type="pres">
      <dgm:prSet presAssocID="{C24F8C18-9722-42C1-9859-663C3D1E03E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8A894E-3144-4FD9-9660-94D87593E560}" type="pres">
      <dgm:prSet presAssocID="{C24F8C18-9722-42C1-9859-663C3D1E03E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D23ABED-CDFD-475C-8F20-23642C53FEC4}" type="presOf" srcId="{DBF419E5-4C42-4DEB-92B9-1C49CA53EA62}" destId="{958A894E-3144-4FD9-9660-94D87593E560}" srcOrd="0" destOrd="1" presId="urn:microsoft.com/office/officeart/2005/8/layout/vList6"/>
    <dgm:cxn modelId="{35DE0D67-B6FD-41EC-B58C-9A6E97250FF7}" type="presOf" srcId="{C37F0E34-E827-4136-A55D-EC7A123B4CEC}" destId="{A14F9C9F-E7E3-4D22-A2F2-99B8062A015D}" srcOrd="0" destOrd="1" presId="urn:microsoft.com/office/officeart/2005/8/layout/vList6"/>
    <dgm:cxn modelId="{FCA04341-E42F-4368-9FAA-BA83B6817F1F}" type="presOf" srcId="{C24F8C18-9722-42C1-9859-663C3D1E03EB}" destId="{971D9B1A-1044-4CAC-871B-AAC9DA08BF16}" srcOrd="0" destOrd="0" presId="urn:microsoft.com/office/officeart/2005/8/layout/vList6"/>
    <dgm:cxn modelId="{05F549F7-6191-4C94-8B9E-1D91DC8688BB}" type="presOf" srcId="{9D6BBCC7-5ECA-433C-9AD3-F6F759CA0F0A}" destId="{958A894E-3144-4FD9-9660-94D87593E560}" srcOrd="0" destOrd="0" presId="urn:microsoft.com/office/officeart/2005/8/layout/vList6"/>
    <dgm:cxn modelId="{B83D743F-CC00-43EE-AF78-DFFBF0354836}" srcId="{C24F8C18-9722-42C1-9859-663C3D1E03EB}" destId="{DBF419E5-4C42-4DEB-92B9-1C49CA53EA62}" srcOrd="1" destOrd="0" parTransId="{DFA97C86-AD99-4B9B-A8DF-52737BFC4895}" sibTransId="{9BC841BB-2900-44AF-A9DB-2CBE85E9A3B1}"/>
    <dgm:cxn modelId="{3926A2DA-12B1-4111-B3CD-18A34BF135F1}" srcId="{C24F8C18-9722-42C1-9859-663C3D1E03EB}" destId="{9D6BBCC7-5ECA-433C-9AD3-F6F759CA0F0A}" srcOrd="0" destOrd="0" parTransId="{027FD17A-4EB9-4F1F-B29C-590CE139E27E}" sibTransId="{DB5A65AA-7FD0-45A5-86A9-BA9A35C420FB}"/>
    <dgm:cxn modelId="{610AEE98-B177-4A4D-A8CD-1440EEF5A835}" srcId="{D6213582-D709-4483-84E9-2E0F9281C7B8}" destId="{3F2D9087-97B2-48E0-80E0-9357057F95EB}" srcOrd="0" destOrd="0" parTransId="{840BA5E6-EF35-402C-9B9F-E4EF83F90E3A}" sibTransId="{D6DD6A05-F1C4-41F9-9A99-ED42E1DFC424}"/>
    <dgm:cxn modelId="{409484C4-4267-45E6-8F50-521DAD656F22}" srcId="{D6213582-D709-4483-84E9-2E0F9281C7B8}" destId="{C37F0E34-E827-4136-A55D-EC7A123B4CEC}" srcOrd="1" destOrd="0" parTransId="{58DA8DF8-3257-4911-8B67-224127E206A1}" sibTransId="{DB06BF00-38BB-496C-B468-9D45C4A773BA}"/>
    <dgm:cxn modelId="{86246897-894E-4A64-8958-920E387F610D}" type="presOf" srcId="{2EBB48DC-68B5-4A2E-A8B5-05E72A47CC59}" destId="{42F01C83-C69B-4B6C-A87A-80402B1E0488}" srcOrd="0" destOrd="0" presId="urn:microsoft.com/office/officeart/2005/8/layout/vList6"/>
    <dgm:cxn modelId="{58F3BC76-27F8-44E8-96FF-3EED88186169}" type="presOf" srcId="{3F2D9087-97B2-48E0-80E0-9357057F95EB}" destId="{A14F9C9F-E7E3-4D22-A2F2-99B8062A015D}" srcOrd="0" destOrd="0" presId="urn:microsoft.com/office/officeart/2005/8/layout/vList6"/>
    <dgm:cxn modelId="{086F8B69-55C5-4681-B238-C5B0DD740EF3}" srcId="{2EBB48DC-68B5-4A2E-A8B5-05E72A47CC59}" destId="{D6213582-D709-4483-84E9-2E0F9281C7B8}" srcOrd="0" destOrd="0" parTransId="{51248838-7795-4388-BB2A-91F5BDE3A268}" sibTransId="{C3F789EE-4C58-429C-9E3C-61D7375E4FFB}"/>
    <dgm:cxn modelId="{9D939DCB-BC7C-4EAE-A5A2-C0AA431CA913}" srcId="{2EBB48DC-68B5-4A2E-A8B5-05E72A47CC59}" destId="{C24F8C18-9722-42C1-9859-663C3D1E03EB}" srcOrd="1" destOrd="0" parTransId="{916A5CD8-4F8E-4CC5-9045-65A512835AC9}" sibTransId="{6B8FC0BD-0601-4A17-8859-58F0FA4E1F28}"/>
    <dgm:cxn modelId="{33F205AE-3595-4A89-89A8-CA42ADA53606}" type="presOf" srcId="{D6213582-D709-4483-84E9-2E0F9281C7B8}" destId="{072E6138-544B-4220-9EE8-FC6D2EB35C0D}" srcOrd="0" destOrd="0" presId="urn:microsoft.com/office/officeart/2005/8/layout/vList6"/>
    <dgm:cxn modelId="{2C894440-7E5D-4B06-9E6F-0F7F5185FAA7}" type="presParOf" srcId="{42F01C83-C69B-4B6C-A87A-80402B1E0488}" destId="{EF11AADF-D676-418E-BCDF-48FF156BEA4E}" srcOrd="0" destOrd="0" presId="urn:microsoft.com/office/officeart/2005/8/layout/vList6"/>
    <dgm:cxn modelId="{44A11266-42CC-4EBE-A757-A2ED57AE75B1}" type="presParOf" srcId="{EF11AADF-D676-418E-BCDF-48FF156BEA4E}" destId="{072E6138-544B-4220-9EE8-FC6D2EB35C0D}" srcOrd="0" destOrd="0" presId="urn:microsoft.com/office/officeart/2005/8/layout/vList6"/>
    <dgm:cxn modelId="{DC1BF26D-B751-4B30-8990-2B25C1BAA4DC}" type="presParOf" srcId="{EF11AADF-D676-418E-BCDF-48FF156BEA4E}" destId="{A14F9C9F-E7E3-4D22-A2F2-99B8062A015D}" srcOrd="1" destOrd="0" presId="urn:microsoft.com/office/officeart/2005/8/layout/vList6"/>
    <dgm:cxn modelId="{DCC7788A-39FA-4F30-8009-357843808ED5}" type="presParOf" srcId="{42F01C83-C69B-4B6C-A87A-80402B1E0488}" destId="{4FA86BC4-4105-41B8-8A90-4D28C0CDA07D}" srcOrd="1" destOrd="0" presId="urn:microsoft.com/office/officeart/2005/8/layout/vList6"/>
    <dgm:cxn modelId="{89863F3C-60C8-4D77-9534-099071A9893F}" type="presParOf" srcId="{42F01C83-C69B-4B6C-A87A-80402B1E0488}" destId="{B0855894-CE97-49DC-B810-BE784732BC1A}" srcOrd="2" destOrd="0" presId="urn:microsoft.com/office/officeart/2005/8/layout/vList6"/>
    <dgm:cxn modelId="{30CF03DE-D931-4A83-92BA-4CE528B3C6F0}" type="presParOf" srcId="{B0855894-CE97-49DC-B810-BE784732BC1A}" destId="{971D9B1A-1044-4CAC-871B-AAC9DA08BF16}" srcOrd="0" destOrd="0" presId="urn:microsoft.com/office/officeart/2005/8/layout/vList6"/>
    <dgm:cxn modelId="{B2AF5134-2D12-40EF-9BCD-3924BA56798F}" type="presParOf" srcId="{B0855894-CE97-49DC-B810-BE784732BC1A}" destId="{958A894E-3144-4FD9-9660-94D87593E5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7F6081-6E0F-443A-8EB0-738E751FAEF8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AD69CC22-EFE1-4943-BFCF-89862ACE47FE}">
      <dgm:prSet phldrT="[Texto]" custT="1"/>
      <dgm:spPr/>
      <dgm:t>
        <a:bodyPr/>
        <a:lstStyle/>
        <a:p>
          <a:r>
            <a:rPr lang="es-CL" sz="1400" b="1" dirty="0" smtClean="0"/>
            <a:t>CONTINUIDAD</a:t>
          </a:r>
          <a:endParaRPr lang="es-CL" sz="1400" b="1" dirty="0"/>
        </a:p>
      </dgm:t>
    </dgm:pt>
    <dgm:pt modelId="{8870268A-EC62-4156-A944-E9B28193A761}" type="parTrans" cxnId="{B880E9BF-054B-493C-9B83-ABB5353E499D}">
      <dgm:prSet/>
      <dgm:spPr/>
      <dgm:t>
        <a:bodyPr/>
        <a:lstStyle/>
        <a:p>
          <a:endParaRPr lang="es-CL"/>
        </a:p>
      </dgm:t>
    </dgm:pt>
    <dgm:pt modelId="{30307798-2F2D-43D8-9496-F43C93489CA9}" type="sibTrans" cxnId="{B880E9BF-054B-493C-9B83-ABB5353E499D}">
      <dgm:prSet/>
      <dgm:spPr/>
      <dgm:t>
        <a:bodyPr/>
        <a:lstStyle/>
        <a:p>
          <a:endParaRPr lang="es-CL"/>
        </a:p>
      </dgm:t>
    </dgm:pt>
    <dgm:pt modelId="{7DA24372-6A45-428F-9CB7-6AF0403FEEFE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L"/>
        </a:p>
      </dgm:t>
    </dgm:pt>
    <dgm:pt modelId="{E0C6EEBF-2C3B-48CF-B009-CB6A8E5771FC}" type="parTrans" cxnId="{4D46EE66-3088-456E-9E5E-650F228D245C}">
      <dgm:prSet/>
      <dgm:spPr/>
      <dgm:t>
        <a:bodyPr/>
        <a:lstStyle/>
        <a:p>
          <a:endParaRPr lang="es-CL"/>
        </a:p>
      </dgm:t>
    </dgm:pt>
    <dgm:pt modelId="{B7D18768-522C-4047-B132-355808E15275}" type="sibTrans" cxnId="{4D46EE66-3088-456E-9E5E-650F228D245C}">
      <dgm:prSet/>
      <dgm:spPr/>
      <dgm:t>
        <a:bodyPr/>
        <a:lstStyle/>
        <a:p>
          <a:endParaRPr lang="es-CL"/>
        </a:p>
      </dgm:t>
    </dgm:pt>
    <dgm:pt modelId="{81B7B78E-3EC9-4AB3-9F39-49B66CD1C4A5}">
      <dgm:prSet phldrT="[Texto]" custT="1"/>
      <dgm:spPr/>
      <dgm:t>
        <a:bodyPr/>
        <a:lstStyle/>
        <a:p>
          <a:r>
            <a:rPr lang="es-CL" sz="1100" b="1" dirty="0" smtClean="0"/>
            <a:t>CONSTANCIA</a:t>
          </a:r>
          <a:endParaRPr lang="es-CL" sz="1100" b="1" dirty="0"/>
        </a:p>
      </dgm:t>
    </dgm:pt>
    <dgm:pt modelId="{B12B36E2-44B1-491C-BBCB-F4DB4AF1F22B}" type="parTrans" cxnId="{A831ABDE-5259-4965-94A6-1FDCBDEC5879}">
      <dgm:prSet/>
      <dgm:spPr/>
      <dgm:t>
        <a:bodyPr/>
        <a:lstStyle/>
        <a:p>
          <a:endParaRPr lang="es-CL"/>
        </a:p>
      </dgm:t>
    </dgm:pt>
    <dgm:pt modelId="{EFCE7A24-FBB3-436F-A5ED-AC8336003AA8}" type="sibTrans" cxnId="{A831ABDE-5259-4965-94A6-1FDCBDEC5879}">
      <dgm:prSet/>
      <dgm:spPr/>
      <dgm:t>
        <a:bodyPr/>
        <a:lstStyle/>
        <a:p>
          <a:endParaRPr lang="es-CL"/>
        </a:p>
      </dgm:t>
    </dgm:pt>
    <dgm:pt modelId="{E9A7FDA2-55B7-4C41-9A18-858E4425B007}">
      <dgm:prSet phldrT="[Texto]" custT="1"/>
      <dgm:spPr/>
      <dgm:t>
        <a:bodyPr/>
        <a:lstStyle/>
        <a:p>
          <a:r>
            <a:rPr lang="es-CL" sz="1200" b="1" dirty="0" smtClean="0"/>
            <a:t>BUEN SERVICIO</a:t>
          </a:r>
          <a:endParaRPr lang="es-CL" sz="1200" b="1" dirty="0"/>
        </a:p>
      </dgm:t>
    </dgm:pt>
    <dgm:pt modelId="{4228E14D-9770-4CDC-992A-AD08824B9F36}" type="parTrans" cxnId="{9127E2D0-5BA0-40C0-8C3C-42284D75BC84}">
      <dgm:prSet/>
      <dgm:spPr/>
      <dgm:t>
        <a:bodyPr/>
        <a:lstStyle/>
        <a:p>
          <a:endParaRPr lang="es-CL"/>
        </a:p>
      </dgm:t>
    </dgm:pt>
    <dgm:pt modelId="{A6508FD5-D367-4A1A-98ED-ACEE539E110D}" type="sibTrans" cxnId="{9127E2D0-5BA0-40C0-8C3C-42284D75BC84}">
      <dgm:prSet/>
      <dgm:spPr/>
      <dgm:t>
        <a:bodyPr/>
        <a:lstStyle/>
        <a:p>
          <a:endParaRPr lang="es-CL"/>
        </a:p>
      </dgm:t>
    </dgm:pt>
    <dgm:pt modelId="{39E888DC-87D5-483B-B145-9CCD0C3706D8}" type="pres">
      <dgm:prSet presAssocID="{C57F6081-6E0F-443A-8EB0-738E751FAEF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C3C7C71-956F-4186-98B5-91E054D786FA}" type="pres">
      <dgm:prSet presAssocID="{AD69CC22-EFE1-4943-BFCF-89862ACE47F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E8D3B0-9764-4DBA-A7CD-9933EE9E6AF8}" type="pres">
      <dgm:prSet presAssocID="{AD69CC22-EFE1-4943-BFCF-89862ACE47FE}" presName="gear1srcNode" presStyleLbl="node1" presStyleIdx="0" presStyleCnt="3"/>
      <dgm:spPr/>
      <dgm:t>
        <a:bodyPr/>
        <a:lstStyle/>
        <a:p>
          <a:endParaRPr lang="es-CL"/>
        </a:p>
      </dgm:t>
    </dgm:pt>
    <dgm:pt modelId="{90BDF340-F03C-47CD-9A66-FAC82110BA49}" type="pres">
      <dgm:prSet presAssocID="{AD69CC22-EFE1-4943-BFCF-89862ACE47FE}" presName="gear1dstNode" presStyleLbl="node1" presStyleIdx="0" presStyleCnt="3"/>
      <dgm:spPr/>
      <dgm:t>
        <a:bodyPr/>
        <a:lstStyle/>
        <a:p>
          <a:endParaRPr lang="es-CL"/>
        </a:p>
      </dgm:t>
    </dgm:pt>
    <dgm:pt modelId="{169FAC8A-6B6A-4BE5-ADD1-F646DE428562}" type="pres">
      <dgm:prSet presAssocID="{E9A7FDA2-55B7-4C41-9A18-858E4425B0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8C996A-840C-4F38-9252-767A97F5F1FE}" type="pres">
      <dgm:prSet presAssocID="{E9A7FDA2-55B7-4C41-9A18-858E4425B007}" presName="gear2srcNode" presStyleLbl="node1" presStyleIdx="1" presStyleCnt="3"/>
      <dgm:spPr/>
      <dgm:t>
        <a:bodyPr/>
        <a:lstStyle/>
        <a:p>
          <a:endParaRPr lang="es-CL"/>
        </a:p>
      </dgm:t>
    </dgm:pt>
    <dgm:pt modelId="{FE866BDA-FAFF-4F6B-8ED2-7ACBBD8EC889}" type="pres">
      <dgm:prSet presAssocID="{E9A7FDA2-55B7-4C41-9A18-858E4425B007}" presName="gear2dstNode" presStyleLbl="node1" presStyleIdx="1" presStyleCnt="3"/>
      <dgm:spPr/>
      <dgm:t>
        <a:bodyPr/>
        <a:lstStyle/>
        <a:p>
          <a:endParaRPr lang="es-CL"/>
        </a:p>
      </dgm:t>
    </dgm:pt>
    <dgm:pt modelId="{72C400F9-0339-4563-B8BC-CADA5F2B084F}" type="pres">
      <dgm:prSet presAssocID="{81B7B78E-3EC9-4AB3-9F39-49B66CD1C4A5}" presName="gear3" presStyleLbl="node1" presStyleIdx="2" presStyleCnt="3"/>
      <dgm:spPr/>
      <dgm:t>
        <a:bodyPr/>
        <a:lstStyle/>
        <a:p>
          <a:endParaRPr lang="es-CL"/>
        </a:p>
      </dgm:t>
    </dgm:pt>
    <dgm:pt modelId="{F8FED4BA-B564-44C4-9108-12BCE23F3122}" type="pres">
      <dgm:prSet presAssocID="{81B7B78E-3EC9-4AB3-9F39-49B66CD1C4A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4E22CD-16B3-4617-BB63-6EDA6845BABB}" type="pres">
      <dgm:prSet presAssocID="{81B7B78E-3EC9-4AB3-9F39-49B66CD1C4A5}" presName="gear3srcNode" presStyleLbl="node1" presStyleIdx="2" presStyleCnt="3"/>
      <dgm:spPr/>
      <dgm:t>
        <a:bodyPr/>
        <a:lstStyle/>
        <a:p>
          <a:endParaRPr lang="es-CL"/>
        </a:p>
      </dgm:t>
    </dgm:pt>
    <dgm:pt modelId="{E12F7FC9-844D-4A92-9B8F-0B10E18E7662}" type="pres">
      <dgm:prSet presAssocID="{81B7B78E-3EC9-4AB3-9F39-49B66CD1C4A5}" presName="gear3dstNode" presStyleLbl="node1" presStyleIdx="2" presStyleCnt="3"/>
      <dgm:spPr/>
      <dgm:t>
        <a:bodyPr/>
        <a:lstStyle/>
        <a:p>
          <a:endParaRPr lang="es-CL"/>
        </a:p>
      </dgm:t>
    </dgm:pt>
    <dgm:pt modelId="{022B91C7-C74F-4F9A-BCD2-4976BCA66155}" type="pres">
      <dgm:prSet presAssocID="{30307798-2F2D-43D8-9496-F43C93489CA9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0C881307-BB08-4882-AC66-8866FFB110E0}" type="pres">
      <dgm:prSet presAssocID="{A6508FD5-D367-4A1A-98ED-ACEE539E110D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FFCE4091-485D-4F83-A246-8137BD19BE96}" type="pres">
      <dgm:prSet presAssocID="{EFCE7A24-FBB3-436F-A5ED-AC8336003AA8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9E5CB40C-7CFC-431F-BAE4-9EEC9D165EFD}" type="presOf" srcId="{C57F6081-6E0F-443A-8EB0-738E751FAEF8}" destId="{39E888DC-87D5-483B-B145-9CCD0C3706D8}" srcOrd="0" destOrd="0" presId="urn:microsoft.com/office/officeart/2005/8/layout/gear1"/>
    <dgm:cxn modelId="{1ADFE34D-D26F-4EA1-B3D4-7DBDD98F5F3B}" type="presOf" srcId="{AD69CC22-EFE1-4943-BFCF-89862ACE47FE}" destId="{90BDF340-F03C-47CD-9A66-FAC82110BA49}" srcOrd="2" destOrd="0" presId="urn:microsoft.com/office/officeart/2005/8/layout/gear1"/>
    <dgm:cxn modelId="{2060B9D2-38B6-467F-B58D-5370216B2C20}" type="presOf" srcId="{30307798-2F2D-43D8-9496-F43C93489CA9}" destId="{022B91C7-C74F-4F9A-BCD2-4976BCA66155}" srcOrd="0" destOrd="0" presId="urn:microsoft.com/office/officeart/2005/8/layout/gear1"/>
    <dgm:cxn modelId="{B880E9BF-054B-493C-9B83-ABB5353E499D}" srcId="{C57F6081-6E0F-443A-8EB0-738E751FAEF8}" destId="{AD69CC22-EFE1-4943-BFCF-89862ACE47FE}" srcOrd="0" destOrd="0" parTransId="{8870268A-EC62-4156-A944-E9B28193A761}" sibTransId="{30307798-2F2D-43D8-9496-F43C93489CA9}"/>
    <dgm:cxn modelId="{70ED4C9C-0958-49F5-A71C-8E855FB60B9E}" type="presOf" srcId="{81B7B78E-3EC9-4AB3-9F39-49B66CD1C4A5}" destId="{544E22CD-16B3-4617-BB63-6EDA6845BABB}" srcOrd="2" destOrd="0" presId="urn:microsoft.com/office/officeart/2005/8/layout/gear1"/>
    <dgm:cxn modelId="{319FA8C1-4ABF-4862-AA65-E6FCAD5E78F0}" type="presOf" srcId="{81B7B78E-3EC9-4AB3-9F39-49B66CD1C4A5}" destId="{E12F7FC9-844D-4A92-9B8F-0B10E18E7662}" srcOrd="3" destOrd="0" presId="urn:microsoft.com/office/officeart/2005/8/layout/gear1"/>
    <dgm:cxn modelId="{B9B04ED9-91F2-422D-A72B-728FFE6C2E36}" type="presOf" srcId="{A6508FD5-D367-4A1A-98ED-ACEE539E110D}" destId="{0C881307-BB08-4882-AC66-8866FFB110E0}" srcOrd="0" destOrd="0" presId="urn:microsoft.com/office/officeart/2005/8/layout/gear1"/>
    <dgm:cxn modelId="{51D8A9B7-E756-46DA-ABF9-AA0411DA790A}" type="presOf" srcId="{E9A7FDA2-55B7-4C41-9A18-858E4425B007}" destId="{DA8C996A-840C-4F38-9252-767A97F5F1FE}" srcOrd="1" destOrd="0" presId="urn:microsoft.com/office/officeart/2005/8/layout/gear1"/>
    <dgm:cxn modelId="{60348115-67E9-4F18-8239-E3B9EF63B258}" type="presOf" srcId="{E9A7FDA2-55B7-4C41-9A18-858E4425B007}" destId="{FE866BDA-FAFF-4F6B-8ED2-7ACBBD8EC889}" srcOrd="2" destOrd="0" presId="urn:microsoft.com/office/officeart/2005/8/layout/gear1"/>
    <dgm:cxn modelId="{4D46EE66-3088-456E-9E5E-650F228D245C}" srcId="{C57F6081-6E0F-443A-8EB0-738E751FAEF8}" destId="{7DA24372-6A45-428F-9CB7-6AF0403FEEFE}" srcOrd="3" destOrd="0" parTransId="{E0C6EEBF-2C3B-48CF-B009-CB6A8E5771FC}" sibTransId="{B7D18768-522C-4047-B132-355808E15275}"/>
    <dgm:cxn modelId="{A831ABDE-5259-4965-94A6-1FDCBDEC5879}" srcId="{C57F6081-6E0F-443A-8EB0-738E751FAEF8}" destId="{81B7B78E-3EC9-4AB3-9F39-49B66CD1C4A5}" srcOrd="2" destOrd="0" parTransId="{B12B36E2-44B1-491C-BBCB-F4DB4AF1F22B}" sibTransId="{EFCE7A24-FBB3-436F-A5ED-AC8336003AA8}"/>
    <dgm:cxn modelId="{17CD903D-446A-4DB5-BC13-CD85A94E94C7}" type="presOf" srcId="{81B7B78E-3EC9-4AB3-9F39-49B66CD1C4A5}" destId="{F8FED4BA-B564-44C4-9108-12BCE23F3122}" srcOrd="1" destOrd="0" presId="urn:microsoft.com/office/officeart/2005/8/layout/gear1"/>
    <dgm:cxn modelId="{6FA670AD-AFF6-457F-850C-6BF10180B156}" type="presOf" srcId="{EFCE7A24-FBB3-436F-A5ED-AC8336003AA8}" destId="{FFCE4091-485D-4F83-A246-8137BD19BE96}" srcOrd="0" destOrd="0" presId="urn:microsoft.com/office/officeart/2005/8/layout/gear1"/>
    <dgm:cxn modelId="{B5032B04-B834-4C54-B983-C216B6DD1CE6}" type="presOf" srcId="{AD69CC22-EFE1-4943-BFCF-89862ACE47FE}" destId="{EC3C7C71-956F-4186-98B5-91E054D786FA}" srcOrd="0" destOrd="0" presId="urn:microsoft.com/office/officeart/2005/8/layout/gear1"/>
    <dgm:cxn modelId="{C511A4EA-1BAD-4E86-B03A-34C8E9B70818}" type="presOf" srcId="{81B7B78E-3EC9-4AB3-9F39-49B66CD1C4A5}" destId="{72C400F9-0339-4563-B8BC-CADA5F2B084F}" srcOrd="0" destOrd="0" presId="urn:microsoft.com/office/officeart/2005/8/layout/gear1"/>
    <dgm:cxn modelId="{264CFB95-2D53-4621-8E7B-1A1DE1F218E9}" type="presOf" srcId="{E9A7FDA2-55B7-4C41-9A18-858E4425B007}" destId="{169FAC8A-6B6A-4BE5-ADD1-F646DE428562}" srcOrd="0" destOrd="0" presId="urn:microsoft.com/office/officeart/2005/8/layout/gear1"/>
    <dgm:cxn modelId="{B94AAFF0-4848-4E04-AB45-0506AA6A348B}" type="presOf" srcId="{AD69CC22-EFE1-4943-BFCF-89862ACE47FE}" destId="{46E8D3B0-9764-4DBA-A7CD-9933EE9E6AF8}" srcOrd="1" destOrd="0" presId="urn:microsoft.com/office/officeart/2005/8/layout/gear1"/>
    <dgm:cxn modelId="{9127E2D0-5BA0-40C0-8C3C-42284D75BC84}" srcId="{C57F6081-6E0F-443A-8EB0-738E751FAEF8}" destId="{E9A7FDA2-55B7-4C41-9A18-858E4425B007}" srcOrd="1" destOrd="0" parTransId="{4228E14D-9770-4CDC-992A-AD08824B9F36}" sibTransId="{A6508FD5-D367-4A1A-98ED-ACEE539E110D}"/>
    <dgm:cxn modelId="{6965CCC7-874B-4425-A2BD-E26344448669}" type="presParOf" srcId="{39E888DC-87D5-483B-B145-9CCD0C3706D8}" destId="{EC3C7C71-956F-4186-98B5-91E054D786FA}" srcOrd="0" destOrd="0" presId="urn:microsoft.com/office/officeart/2005/8/layout/gear1"/>
    <dgm:cxn modelId="{3DB739FA-D825-4E60-9C5C-15084BA08B25}" type="presParOf" srcId="{39E888DC-87D5-483B-B145-9CCD0C3706D8}" destId="{46E8D3B0-9764-4DBA-A7CD-9933EE9E6AF8}" srcOrd="1" destOrd="0" presId="urn:microsoft.com/office/officeart/2005/8/layout/gear1"/>
    <dgm:cxn modelId="{B3BA2306-8DFD-4B7F-8265-0DFF078DB38B}" type="presParOf" srcId="{39E888DC-87D5-483B-B145-9CCD0C3706D8}" destId="{90BDF340-F03C-47CD-9A66-FAC82110BA49}" srcOrd="2" destOrd="0" presId="urn:microsoft.com/office/officeart/2005/8/layout/gear1"/>
    <dgm:cxn modelId="{89768BC7-BF4D-4105-9E97-4B090D9B06D2}" type="presParOf" srcId="{39E888DC-87D5-483B-B145-9CCD0C3706D8}" destId="{169FAC8A-6B6A-4BE5-ADD1-F646DE428562}" srcOrd="3" destOrd="0" presId="urn:microsoft.com/office/officeart/2005/8/layout/gear1"/>
    <dgm:cxn modelId="{AB3AD1A0-6526-4BCE-9FD7-72449894ED2D}" type="presParOf" srcId="{39E888DC-87D5-483B-B145-9CCD0C3706D8}" destId="{DA8C996A-840C-4F38-9252-767A97F5F1FE}" srcOrd="4" destOrd="0" presId="urn:microsoft.com/office/officeart/2005/8/layout/gear1"/>
    <dgm:cxn modelId="{00BA69B8-800B-4A1B-A07B-CCA07A73D385}" type="presParOf" srcId="{39E888DC-87D5-483B-B145-9CCD0C3706D8}" destId="{FE866BDA-FAFF-4F6B-8ED2-7ACBBD8EC889}" srcOrd="5" destOrd="0" presId="urn:microsoft.com/office/officeart/2005/8/layout/gear1"/>
    <dgm:cxn modelId="{0CBA8FB6-5B4D-4637-B150-A2EEA7E7ED59}" type="presParOf" srcId="{39E888DC-87D5-483B-B145-9CCD0C3706D8}" destId="{72C400F9-0339-4563-B8BC-CADA5F2B084F}" srcOrd="6" destOrd="0" presId="urn:microsoft.com/office/officeart/2005/8/layout/gear1"/>
    <dgm:cxn modelId="{EEB6285A-448D-44FF-8D1E-14FE61050B2A}" type="presParOf" srcId="{39E888DC-87D5-483B-B145-9CCD0C3706D8}" destId="{F8FED4BA-B564-44C4-9108-12BCE23F3122}" srcOrd="7" destOrd="0" presId="urn:microsoft.com/office/officeart/2005/8/layout/gear1"/>
    <dgm:cxn modelId="{510C14D6-CA18-441B-8169-2DDD7139514A}" type="presParOf" srcId="{39E888DC-87D5-483B-B145-9CCD0C3706D8}" destId="{544E22CD-16B3-4617-BB63-6EDA6845BABB}" srcOrd="8" destOrd="0" presId="urn:microsoft.com/office/officeart/2005/8/layout/gear1"/>
    <dgm:cxn modelId="{567C6FC7-53E6-442B-A04B-FCBF3941FCA2}" type="presParOf" srcId="{39E888DC-87D5-483B-B145-9CCD0C3706D8}" destId="{E12F7FC9-844D-4A92-9B8F-0B10E18E7662}" srcOrd="9" destOrd="0" presId="urn:microsoft.com/office/officeart/2005/8/layout/gear1"/>
    <dgm:cxn modelId="{28D1A5FC-151F-4CA9-85C9-0B3AB440A973}" type="presParOf" srcId="{39E888DC-87D5-483B-B145-9CCD0C3706D8}" destId="{022B91C7-C74F-4F9A-BCD2-4976BCA66155}" srcOrd="10" destOrd="0" presId="urn:microsoft.com/office/officeart/2005/8/layout/gear1"/>
    <dgm:cxn modelId="{37647FD4-B94D-4E23-816D-1380C7FA02B9}" type="presParOf" srcId="{39E888DC-87D5-483B-B145-9CCD0C3706D8}" destId="{0C881307-BB08-4882-AC66-8866FFB110E0}" srcOrd="11" destOrd="0" presId="urn:microsoft.com/office/officeart/2005/8/layout/gear1"/>
    <dgm:cxn modelId="{DF000B59-F1DA-4917-82BE-8F540D30CF35}" type="presParOf" srcId="{39E888DC-87D5-483B-B145-9CCD0C3706D8}" destId="{FFCE4091-485D-4F83-A246-8137BD19BE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678342-9946-4A35-83E6-A773E12D498B}" type="doc">
      <dgm:prSet loTypeId="urn:microsoft.com/office/officeart/2005/8/layout/equation1" loCatId="relationship" qsTypeId="urn:microsoft.com/office/officeart/2005/8/quickstyle/3d1" qsCatId="3D" csTypeId="urn:microsoft.com/office/officeart/2005/8/colors/accent1_3" csCatId="accent1" phldr="1"/>
      <dgm:spPr/>
    </dgm:pt>
    <dgm:pt modelId="{78730B47-5162-49E6-A9B5-9273EA1EEF79}">
      <dgm:prSet phldrT="[Texto]" custT="1"/>
      <dgm:spPr/>
      <dgm:t>
        <a:bodyPr/>
        <a:lstStyle/>
        <a:p>
          <a:r>
            <a:rPr lang="es-CL" sz="1200" b="1" dirty="0" smtClean="0">
              <a:solidFill>
                <a:schemeClr val="tx1"/>
              </a:solidFill>
            </a:rPr>
            <a:t>CASOS CALIFICADOS POR EL OTORGANTE</a:t>
          </a:r>
          <a:endParaRPr lang="es-CL" sz="1200" b="1" dirty="0">
            <a:solidFill>
              <a:schemeClr val="tx1"/>
            </a:solidFill>
          </a:endParaRPr>
        </a:p>
      </dgm:t>
    </dgm:pt>
    <dgm:pt modelId="{00A16280-9BEA-4B84-943D-38A2E5A2C848}" type="parTrans" cxnId="{8103CBEC-B5F3-4EF4-A1F5-FE33C9BD9FF7}">
      <dgm:prSet/>
      <dgm:spPr/>
      <dgm:t>
        <a:bodyPr/>
        <a:lstStyle/>
        <a:p>
          <a:endParaRPr lang="es-CL"/>
        </a:p>
      </dgm:t>
    </dgm:pt>
    <dgm:pt modelId="{78E6D085-7F53-4C57-AC21-5885083F9B13}" type="sibTrans" cxnId="{8103CBEC-B5F3-4EF4-A1F5-FE33C9BD9FF7}">
      <dgm:prSet/>
      <dgm:spPr/>
      <dgm:t>
        <a:bodyPr/>
        <a:lstStyle/>
        <a:p>
          <a:endParaRPr lang="es-CL"/>
        </a:p>
      </dgm:t>
    </dgm:pt>
    <dgm:pt modelId="{D27F94B9-B4BB-47C8-90AC-32183AB289CB}">
      <dgm:prSet phldrT="[Texto]" custT="1"/>
      <dgm:spPr/>
      <dgm:t>
        <a:bodyPr/>
        <a:lstStyle/>
        <a:p>
          <a:r>
            <a:rPr lang="es-CL" sz="1200" b="1" dirty="0" smtClean="0">
              <a:solidFill>
                <a:schemeClr val="tx1"/>
              </a:solidFill>
            </a:rPr>
            <a:t>AUTORIZADOS POR LA CGR</a:t>
          </a:r>
          <a:endParaRPr lang="es-CL" sz="1200" b="1" dirty="0">
            <a:solidFill>
              <a:schemeClr val="tx1"/>
            </a:solidFill>
          </a:endParaRPr>
        </a:p>
      </dgm:t>
    </dgm:pt>
    <dgm:pt modelId="{68A6AF78-1817-4BB5-AA3F-AC8B11EA8ED7}" type="parTrans" cxnId="{AE4DCE9F-4DA7-4DF4-9F32-0CF37D443771}">
      <dgm:prSet/>
      <dgm:spPr/>
      <dgm:t>
        <a:bodyPr/>
        <a:lstStyle/>
        <a:p>
          <a:endParaRPr lang="es-CL"/>
        </a:p>
      </dgm:t>
    </dgm:pt>
    <dgm:pt modelId="{C12F4503-D9F1-46BB-817A-8EAAD4915673}" type="sibTrans" cxnId="{AE4DCE9F-4DA7-4DF4-9F32-0CF37D443771}">
      <dgm:prSet/>
      <dgm:spPr/>
      <dgm:t>
        <a:bodyPr/>
        <a:lstStyle/>
        <a:p>
          <a:endParaRPr lang="es-CL"/>
        </a:p>
      </dgm:t>
    </dgm:pt>
    <dgm:pt modelId="{EE092024-B91C-46A8-A5E2-5AC3FDA83BFD}">
      <dgm:prSet phldrT="[Texto]" custT="1"/>
      <dgm:spPr/>
      <dgm:t>
        <a:bodyPr/>
        <a:lstStyle/>
        <a:p>
          <a:r>
            <a:rPr lang="es-CL" sz="1200" b="1" dirty="0" smtClean="0">
              <a:solidFill>
                <a:schemeClr val="tx1"/>
              </a:solidFill>
            </a:rPr>
            <a:t>ORIGINAL EN PODER DE PRIVADOS</a:t>
          </a:r>
          <a:endParaRPr lang="es-CL" sz="1200" b="1" dirty="0">
            <a:solidFill>
              <a:schemeClr val="tx1"/>
            </a:solidFill>
          </a:endParaRPr>
        </a:p>
      </dgm:t>
    </dgm:pt>
    <dgm:pt modelId="{BAD06CF3-EECD-404F-8623-1CD310FFC54C}" type="parTrans" cxnId="{089C726B-2B8D-443F-8254-AB1D7AAA8E29}">
      <dgm:prSet/>
      <dgm:spPr/>
      <dgm:t>
        <a:bodyPr/>
        <a:lstStyle/>
        <a:p>
          <a:endParaRPr lang="es-CL"/>
        </a:p>
      </dgm:t>
    </dgm:pt>
    <dgm:pt modelId="{3F80D9F9-2273-4798-BB01-9CA6048C0940}" type="sibTrans" cxnId="{089C726B-2B8D-443F-8254-AB1D7AAA8E29}">
      <dgm:prSet/>
      <dgm:spPr/>
      <dgm:t>
        <a:bodyPr/>
        <a:lstStyle/>
        <a:p>
          <a:endParaRPr lang="es-CL"/>
        </a:p>
      </dgm:t>
    </dgm:pt>
    <dgm:pt modelId="{04A5010B-0A30-4B72-9089-8FE722619F14}" type="pres">
      <dgm:prSet presAssocID="{97678342-9946-4A35-83E6-A773E12D498B}" presName="linearFlow" presStyleCnt="0">
        <dgm:presLayoutVars>
          <dgm:dir/>
          <dgm:resizeHandles val="exact"/>
        </dgm:presLayoutVars>
      </dgm:prSet>
      <dgm:spPr/>
    </dgm:pt>
    <dgm:pt modelId="{D6C86E92-CB95-4327-85E6-AEC92A292573}" type="pres">
      <dgm:prSet presAssocID="{78730B47-5162-49E6-A9B5-9273EA1EEF79}" presName="node" presStyleLbl="node1" presStyleIdx="0" presStyleCnt="3" custLinFactNeighborX="68591" custLinFactNeighborY="159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A55750-0FF1-45ED-A3EB-3CED0999D7B4}" type="pres">
      <dgm:prSet presAssocID="{78E6D085-7F53-4C57-AC21-5885083F9B13}" presName="spacerL" presStyleCnt="0"/>
      <dgm:spPr/>
    </dgm:pt>
    <dgm:pt modelId="{ADA195E3-9F42-4AE6-A7C0-9A3CADB9F3AC}" type="pres">
      <dgm:prSet presAssocID="{78E6D085-7F53-4C57-AC21-5885083F9B1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89D82840-96B8-4B34-9A5D-1918380711DC}" type="pres">
      <dgm:prSet presAssocID="{78E6D085-7F53-4C57-AC21-5885083F9B13}" presName="spacerR" presStyleCnt="0"/>
      <dgm:spPr/>
    </dgm:pt>
    <dgm:pt modelId="{2E442831-1605-4694-A6CD-511E5FAB1E16}" type="pres">
      <dgm:prSet presAssocID="{D27F94B9-B4BB-47C8-90AC-32183AB289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FF69C5-9769-4C91-8D7A-03A567F8F985}" type="pres">
      <dgm:prSet presAssocID="{C12F4503-D9F1-46BB-817A-8EAAD4915673}" presName="spacerL" presStyleCnt="0"/>
      <dgm:spPr/>
    </dgm:pt>
    <dgm:pt modelId="{E4B26B1A-1619-42A2-AFE4-3FED5628955E}" type="pres">
      <dgm:prSet presAssocID="{C12F4503-D9F1-46BB-817A-8EAAD4915673}" presName="sibTrans" presStyleLbl="sibTrans2D1" presStyleIdx="1" presStyleCnt="2"/>
      <dgm:spPr/>
      <dgm:t>
        <a:bodyPr/>
        <a:lstStyle/>
        <a:p>
          <a:endParaRPr lang="es-CL"/>
        </a:p>
      </dgm:t>
    </dgm:pt>
    <dgm:pt modelId="{6A289BCC-59EB-4BA4-B5BC-C42001659D31}" type="pres">
      <dgm:prSet presAssocID="{C12F4503-D9F1-46BB-817A-8EAAD4915673}" presName="spacerR" presStyleCnt="0"/>
      <dgm:spPr/>
    </dgm:pt>
    <dgm:pt modelId="{116FEED5-8B95-4217-846F-19DE9153A3AD}" type="pres">
      <dgm:prSet presAssocID="{EE092024-B91C-46A8-A5E2-5AC3FDA83B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3DEA49E-6C93-4C20-BDD2-840EDC11F20A}" type="presOf" srcId="{78E6D085-7F53-4C57-AC21-5885083F9B13}" destId="{ADA195E3-9F42-4AE6-A7C0-9A3CADB9F3AC}" srcOrd="0" destOrd="0" presId="urn:microsoft.com/office/officeart/2005/8/layout/equation1"/>
    <dgm:cxn modelId="{089C726B-2B8D-443F-8254-AB1D7AAA8E29}" srcId="{97678342-9946-4A35-83E6-A773E12D498B}" destId="{EE092024-B91C-46A8-A5E2-5AC3FDA83BFD}" srcOrd="2" destOrd="0" parTransId="{BAD06CF3-EECD-404F-8623-1CD310FFC54C}" sibTransId="{3F80D9F9-2273-4798-BB01-9CA6048C0940}"/>
    <dgm:cxn modelId="{9F9ECAEC-3E81-41F8-948A-63A60145427E}" type="presOf" srcId="{78730B47-5162-49E6-A9B5-9273EA1EEF79}" destId="{D6C86E92-CB95-4327-85E6-AEC92A292573}" srcOrd="0" destOrd="0" presId="urn:microsoft.com/office/officeart/2005/8/layout/equation1"/>
    <dgm:cxn modelId="{5622D0F6-002B-4ACD-A2C1-157BD28D6357}" type="presOf" srcId="{C12F4503-D9F1-46BB-817A-8EAAD4915673}" destId="{E4B26B1A-1619-42A2-AFE4-3FED5628955E}" srcOrd="0" destOrd="0" presId="urn:microsoft.com/office/officeart/2005/8/layout/equation1"/>
    <dgm:cxn modelId="{AE4DCE9F-4DA7-4DF4-9F32-0CF37D443771}" srcId="{97678342-9946-4A35-83E6-A773E12D498B}" destId="{D27F94B9-B4BB-47C8-90AC-32183AB289CB}" srcOrd="1" destOrd="0" parTransId="{68A6AF78-1817-4BB5-AA3F-AC8B11EA8ED7}" sibTransId="{C12F4503-D9F1-46BB-817A-8EAAD4915673}"/>
    <dgm:cxn modelId="{0883B4AF-BF01-4BB2-A00C-D8EDF02731AF}" type="presOf" srcId="{97678342-9946-4A35-83E6-A773E12D498B}" destId="{04A5010B-0A30-4B72-9089-8FE722619F14}" srcOrd="0" destOrd="0" presId="urn:microsoft.com/office/officeart/2005/8/layout/equation1"/>
    <dgm:cxn modelId="{F964234D-5CA4-4B49-9A40-40A469F06955}" type="presOf" srcId="{D27F94B9-B4BB-47C8-90AC-32183AB289CB}" destId="{2E442831-1605-4694-A6CD-511E5FAB1E16}" srcOrd="0" destOrd="0" presId="urn:microsoft.com/office/officeart/2005/8/layout/equation1"/>
    <dgm:cxn modelId="{4A6FC431-291F-4E8E-9E02-FF66341D9B14}" type="presOf" srcId="{EE092024-B91C-46A8-A5E2-5AC3FDA83BFD}" destId="{116FEED5-8B95-4217-846F-19DE9153A3AD}" srcOrd="0" destOrd="0" presId="urn:microsoft.com/office/officeart/2005/8/layout/equation1"/>
    <dgm:cxn modelId="{8103CBEC-B5F3-4EF4-A1F5-FE33C9BD9FF7}" srcId="{97678342-9946-4A35-83E6-A773E12D498B}" destId="{78730B47-5162-49E6-A9B5-9273EA1EEF79}" srcOrd="0" destOrd="0" parTransId="{00A16280-9BEA-4B84-943D-38A2E5A2C848}" sibTransId="{78E6D085-7F53-4C57-AC21-5885083F9B13}"/>
    <dgm:cxn modelId="{DFECD956-4FCB-4E99-A2D0-A093F14A5C53}" type="presParOf" srcId="{04A5010B-0A30-4B72-9089-8FE722619F14}" destId="{D6C86E92-CB95-4327-85E6-AEC92A292573}" srcOrd="0" destOrd="0" presId="urn:microsoft.com/office/officeart/2005/8/layout/equation1"/>
    <dgm:cxn modelId="{E51A8052-26B2-4A80-8874-335A6D1DAD09}" type="presParOf" srcId="{04A5010B-0A30-4B72-9089-8FE722619F14}" destId="{05A55750-0FF1-45ED-A3EB-3CED0999D7B4}" srcOrd="1" destOrd="0" presId="urn:microsoft.com/office/officeart/2005/8/layout/equation1"/>
    <dgm:cxn modelId="{7697939F-433D-4B8A-B15B-3BDF01E3A29D}" type="presParOf" srcId="{04A5010B-0A30-4B72-9089-8FE722619F14}" destId="{ADA195E3-9F42-4AE6-A7C0-9A3CADB9F3AC}" srcOrd="2" destOrd="0" presId="urn:microsoft.com/office/officeart/2005/8/layout/equation1"/>
    <dgm:cxn modelId="{0FF84B31-7363-4543-821C-6B134C272A8F}" type="presParOf" srcId="{04A5010B-0A30-4B72-9089-8FE722619F14}" destId="{89D82840-96B8-4B34-9A5D-1918380711DC}" srcOrd="3" destOrd="0" presId="urn:microsoft.com/office/officeart/2005/8/layout/equation1"/>
    <dgm:cxn modelId="{BA2FB97F-61BF-40F1-8A71-338AA2F58CCA}" type="presParOf" srcId="{04A5010B-0A30-4B72-9089-8FE722619F14}" destId="{2E442831-1605-4694-A6CD-511E5FAB1E16}" srcOrd="4" destOrd="0" presId="urn:microsoft.com/office/officeart/2005/8/layout/equation1"/>
    <dgm:cxn modelId="{707FD9E3-2AF5-4714-B8E3-18E310C49C7B}" type="presParOf" srcId="{04A5010B-0A30-4B72-9089-8FE722619F14}" destId="{73FF69C5-9769-4C91-8D7A-03A567F8F985}" srcOrd="5" destOrd="0" presId="urn:microsoft.com/office/officeart/2005/8/layout/equation1"/>
    <dgm:cxn modelId="{40C9B6E1-0FB7-4E4C-8223-23AC2B2E3339}" type="presParOf" srcId="{04A5010B-0A30-4B72-9089-8FE722619F14}" destId="{E4B26B1A-1619-42A2-AFE4-3FED5628955E}" srcOrd="6" destOrd="0" presId="urn:microsoft.com/office/officeart/2005/8/layout/equation1"/>
    <dgm:cxn modelId="{71493BC2-7E95-444C-A27A-121E5B82DE7F}" type="presParOf" srcId="{04A5010B-0A30-4B72-9089-8FE722619F14}" destId="{6A289BCC-59EB-4BA4-B5BC-C42001659D31}" srcOrd="7" destOrd="0" presId="urn:microsoft.com/office/officeart/2005/8/layout/equation1"/>
    <dgm:cxn modelId="{270B82B3-B0BF-4FC5-97F1-46015B2ED8AA}" type="presParOf" srcId="{04A5010B-0A30-4B72-9089-8FE722619F14}" destId="{116FEED5-8B95-4217-846F-19DE9153A3A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678342-9946-4A35-83E6-A773E12D498B}" type="doc">
      <dgm:prSet loTypeId="urn:microsoft.com/office/officeart/2005/8/layout/equation1" loCatId="relationship" qsTypeId="urn:microsoft.com/office/officeart/2005/8/quickstyle/3d1" qsCatId="3D" csTypeId="urn:microsoft.com/office/officeart/2005/8/colors/accent6_2" csCatId="accent6" phldr="1"/>
      <dgm:spPr/>
    </dgm:pt>
    <dgm:pt modelId="{78730B47-5162-49E6-A9B5-9273EA1EEF79}">
      <dgm:prSet phldrT="[Texto]" custT="1"/>
      <dgm:spPr/>
      <dgm:t>
        <a:bodyPr/>
        <a:lstStyle/>
        <a:p>
          <a:r>
            <a:rPr lang="es-CL" sz="1200" b="1" smtClean="0">
              <a:solidFill>
                <a:schemeClr val="tx1"/>
              </a:solidFill>
            </a:rPr>
            <a:t>CASOS CALIFICADOS POR LA CGR</a:t>
          </a:r>
          <a:endParaRPr lang="es-CL" sz="1200" b="1" dirty="0">
            <a:solidFill>
              <a:schemeClr val="tx1"/>
            </a:solidFill>
          </a:endParaRPr>
        </a:p>
      </dgm:t>
    </dgm:pt>
    <dgm:pt modelId="{00A16280-9BEA-4B84-943D-38A2E5A2C848}" type="parTrans" cxnId="{8103CBEC-B5F3-4EF4-A1F5-FE33C9BD9FF7}">
      <dgm:prSet/>
      <dgm:spPr/>
      <dgm:t>
        <a:bodyPr/>
        <a:lstStyle/>
        <a:p>
          <a:endParaRPr lang="es-CL"/>
        </a:p>
      </dgm:t>
    </dgm:pt>
    <dgm:pt modelId="{78E6D085-7F53-4C57-AC21-5885083F9B13}" type="sibTrans" cxnId="{8103CBEC-B5F3-4EF4-A1F5-FE33C9BD9FF7}">
      <dgm:prSet/>
      <dgm:spPr/>
      <dgm:t>
        <a:bodyPr/>
        <a:lstStyle/>
        <a:p>
          <a:endParaRPr lang="es-CL"/>
        </a:p>
      </dgm:t>
    </dgm:pt>
    <dgm:pt modelId="{D27F94B9-B4BB-47C8-90AC-32183AB289CB}">
      <dgm:prSet phldrT="[Texto]" custT="1"/>
      <dgm:spPr/>
      <dgm:t>
        <a:bodyPr/>
        <a:lstStyle/>
        <a:p>
          <a:r>
            <a:rPr lang="es-CL" sz="1100" b="1" dirty="0" smtClean="0">
              <a:solidFill>
                <a:schemeClr val="tx1"/>
              </a:solidFill>
            </a:rPr>
            <a:t>MINISTRO DE FE O FUNCIONARIO AUTORIZADO</a:t>
          </a:r>
          <a:endParaRPr lang="es-CL" sz="1100" b="1" dirty="0">
            <a:solidFill>
              <a:schemeClr val="tx1"/>
            </a:solidFill>
          </a:endParaRPr>
        </a:p>
      </dgm:t>
    </dgm:pt>
    <dgm:pt modelId="{68A6AF78-1817-4BB5-AA3F-AC8B11EA8ED7}" type="parTrans" cxnId="{AE4DCE9F-4DA7-4DF4-9F32-0CF37D443771}">
      <dgm:prSet/>
      <dgm:spPr/>
      <dgm:t>
        <a:bodyPr/>
        <a:lstStyle/>
        <a:p>
          <a:endParaRPr lang="es-CL"/>
        </a:p>
      </dgm:t>
    </dgm:pt>
    <dgm:pt modelId="{C12F4503-D9F1-46BB-817A-8EAAD4915673}" type="sibTrans" cxnId="{AE4DCE9F-4DA7-4DF4-9F32-0CF37D443771}">
      <dgm:prSet/>
      <dgm:spPr/>
      <dgm:t>
        <a:bodyPr/>
        <a:lstStyle/>
        <a:p>
          <a:endParaRPr lang="es-CL"/>
        </a:p>
      </dgm:t>
    </dgm:pt>
    <dgm:pt modelId="{EE092024-B91C-46A8-A5E2-5AC3FDA83BFD}">
      <dgm:prSet phldrT="[Texto]" custT="1"/>
      <dgm:spPr/>
      <dgm:t>
        <a:bodyPr/>
        <a:lstStyle/>
        <a:p>
          <a:r>
            <a:rPr lang="es-CL" sz="1200" b="1" smtClean="0">
              <a:solidFill>
                <a:schemeClr val="tx1"/>
              </a:solidFill>
            </a:rPr>
            <a:t>COPIA </a:t>
          </a:r>
          <a:r>
            <a:rPr lang="es-CL" sz="1100" b="1" smtClean="0">
              <a:solidFill>
                <a:schemeClr val="tx1"/>
              </a:solidFill>
            </a:rPr>
            <a:t>AUTENTIFICADA</a:t>
          </a:r>
          <a:endParaRPr lang="es-CL" sz="1100" b="1" dirty="0">
            <a:solidFill>
              <a:schemeClr val="tx1"/>
            </a:solidFill>
          </a:endParaRPr>
        </a:p>
      </dgm:t>
    </dgm:pt>
    <dgm:pt modelId="{BAD06CF3-EECD-404F-8623-1CD310FFC54C}" type="parTrans" cxnId="{089C726B-2B8D-443F-8254-AB1D7AAA8E29}">
      <dgm:prSet/>
      <dgm:spPr/>
      <dgm:t>
        <a:bodyPr/>
        <a:lstStyle/>
        <a:p>
          <a:endParaRPr lang="es-CL"/>
        </a:p>
      </dgm:t>
    </dgm:pt>
    <dgm:pt modelId="{3F80D9F9-2273-4798-BB01-9CA6048C0940}" type="sibTrans" cxnId="{089C726B-2B8D-443F-8254-AB1D7AAA8E29}">
      <dgm:prSet/>
      <dgm:spPr/>
      <dgm:t>
        <a:bodyPr/>
        <a:lstStyle/>
        <a:p>
          <a:endParaRPr lang="es-CL"/>
        </a:p>
      </dgm:t>
    </dgm:pt>
    <dgm:pt modelId="{04A5010B-0A30-4B72-9089-8FE722619F14}" type="pres">
      <dgm:prSet presAssocID="{97678342-9946-4A35-83E6-A773E12D498B}" presName="linearFlow" presStyleCnt="0">
        <dgm:presLayoutVars>
          <dgm:dir/>
          <dgm:resizeHandles val="exact"/>
        </dgm:presLayoutVars>
      </dgm:prSet>
      <dgm:spPr/>
    </dgm:pt>
    <dgm:pt modelId="{D6C86E92-CB95-4327-85E6-AEC92A292573}" type="pres">
      <dgm:prSet presAssocID="{78730B47-5162-49E6-A9B5-9273EA1EEF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A55750-0FF1-45ED-A3EB-3CED0999D7B4}" type="pres">
      <dgm:prSet presAssocID="{78E6D085-7F53-4C57-AC21-5885083F9B13}" presName="spacerL" presStyleCnt="0"/>
      <dgm:spPr/>
    </dgm:pt>
    <dgm:pt modelId="{ADA195E3-9F42-4AE6-A7C0-9A3CADB9F3AC}" type="pres">
      <dgm:prSet presAssocID="{78E6D085-7F53-4C57-AC21-5885083F9B1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89D82840-96B8-4B34-9A5D-1918380711DC}" type="pres">
      <dgm:prSet presAssocID="{78E6D085-7F53-4C57-AC21-5885083F9B13}" presName="spacerR" presStyleCnt="0"/>
      <dgm:spPr/>
    </dgm:pt>
    <dgm:pt modelId="{2E442831-1605-4694-A6CD-511E5FAB1E16}" type="pres">
      <dgm:prSet presAssocID="{D27F94B9-B4BB-47C8-90AC-32183AB289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FF69C5-9769-4C91-8D7A-03A567F8F985}" type="pres">
      <dgm:prSet presAssocID="{C12F4503-D9F1-46BB-817A-8EAAD4915673}" presName="spacerL" presStyleCnt="0"/>
      <dgm:spPr/>
    </dgm:pt>
    <dgm:pt modelId="{E4B26B1A-1619-42A2-AFE4-3FED5628955E}" type="pres">
      <dgm:prSet presAssocID="{C12F4503-D9F1-46BB-817A-8EAAD4915673}" presName="sibTrans" presStyleLbl="sibTrans2D1" presStyleIdx="1" presStyleCnt="2"/>
      <dgm:spPr/>
      <dgm:t>
        <a:bodyPr/>
        <a:lstStyle/>
        <a:p>
          <a:endParaRPr lang="es-CL"/>
        </a:p>
      </dgm:t>
    </dgm:pt>
    <dgm:pt modelId="{6A289BCC-59EB-4BA4-B5BC-C42001659D31}" type="pres">
      <dgm:prSet presAssocID="{C12F4503-D9F1-46BB-817A-8EAAD4915673}" presName="spacerR" presStyleCnt="0"/>
      <dgm:spPr/>
    </dgm:pt>
    <dgm:pt modelId="{116FEED5-8B95-4217-846F-19DE9153A3AD}" type="pres">
      <dgm:prSet presAssocID="{EE092024-B91C-46A8-A5E2-5AC3FDA83BFD}" presName="node" presStyleLbl="node1" presStyleIdx="2" presStyleCnt="3" custScaleX="116653" custLinFactNeighborX="25351" custLinFactNeighborY="29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89C726B-2B8D-443F-8254-AB1D7AAA8E29}" srcId="{97678342-9946-4A35-83E6-A773E12D498B}" destId="{EE092024-B91C-46A8-A5E2-5AC3FDA83BFD}" srcOrd="2" destOrd="0" parTransId="{BAD06CF3-EECD-404F-8623-1CD310FFC54C}" sibTransId="{3F80D9F9-2273-4798-BB01-9CA6048C0940}"/>
    <dgm:cxn modelId="{BF01D55D-D334-48D0-8BB5-D911F6AE2206}" type="presOf" srcId="{78730B47-5162-49E6-A9B5-9273EA1EEF79}" destId="{D6C86E92-CB95-4327-85E6-AEC92A292573}" srcOrd="0" destOrd="0" presId="urn:microsoft.com/office/officeart/2005/8/layout/equation1"/>
    <dgm:cxn modelId="{2F1EB286-03EC-4EA3-BCA3-354FB47DAD3E}" type="presOf" srcId="{D27F94B9-B4BB-47C8-90AC-32183AB289CB}" destId="{2E442831-1605-4694-A6CD-511E5FAB1E16}" srcOrd="0" destOrd="0" presId="urn:microsoft.com/office/officeart/2005/8/layout/equation1"/>
    <dgm:cxn modelId="{AE4DCE9F-4DA7-4DF4-9F32-0CF37D443771}" srcId="{97678342-9946-4A35-83E6-A773E12D498B}" destId="{D27F94B9-B4BB-47C8-90AC-32183AB289CB}" srcOrd="1" destOrd="0" parTransId="{68A6AF78-1817-4BB5-AA3F-AC8B11EA8ED7}" sibTransId="{C12F4503-D9F1-46BB-817A-8EAAD4915673}"/>
    <dgm:cxn modelId="{3E1D53CA-8342-461B-8F93-96636B9DFDB8}" type="presOf" srcId="{C12F4503-D9F1-46BB-817A-8EAAD4915673}" destId="{E4B26B1A-1619-42A2-AFE4-3FED5628955E}" srcOrd="0" destOrd="0" presId="urn:microsoft.com/office/officeart/2005/8/layout/equation1"/>
    <dgm:cxn modelId="{5CB9FE83-2FCA-426C-8AA4-F24B81529912}" type="presOf" srcId="{97678342-9946-4A35-83E6-A773E12D498B}" destId="{04A5010B-0A30-4B72-9089-8FE722619F14}" srcOrd="0" destOrd="0" presId="urn:microsoft.com/office/officeart/2005/8/layout/equation1"/>
    <dgm:cxn modelId="{8103CBEC-B5F3-4EF4-A1F5-FE33C9BD9FF7}" srcId="{97678342-9946-4A35-83E6-A773E12D498B}" destId="{78730B47-5162-49E6-A9B5-9273EA1EEF79}" srcOrd="0" destOrd="0" parTransId="{00A16280-9BEA-4B84-943D-38A2E5A2C848}" sibTransId="{78E6D085-7F53-4C57-AC21-5885083F9B13}"/>
    <dgm:cxn modelId="{1B533F2A-7497-4CBE-9DA6-DE91C93C0610}" type="presOf" srcId="{EE092024-B91C-46A8-A5E2-5AC3FDA83BFD}" destId="{116FEED5-8B95-4217-846F-19DE9153A3AD}" srcOrd="0" destOrd="0" presId="urn:microsoft.com/office/officeart/2005/8/layout/equation1"/>
    <dgm:cxn modelId="{9F5A88CD-78C3-4966-87C1-712F5C3F3E62}" type="presOf" srcId="{78E6D085-7F53-4C57-AC21-5885083F9B13}" destId="{ADA195E3-9F42-4AE6-A7C0-9A3CADB9F3AC}" srcOrd="0" destOrd="0" presId="urn:microsoft.com/office/officeart/2005/8/layout/equation1"/>
    <dgm:cxn modelId="{380F10E0-F3B9-48CE-88F7-93AD8D530733}" type="presParOf" srcId="{04A5010B-0A30-4B72-9089-8FE722619F14}" destId="{D6C86E92-CB95-4327-85E6-AEC92A292573}" srcOrd="0" destOrd="0" presId="urn:microsoft.com/office/officeart/2005/8/layout/equation1"/>
    <dgm:cxn modelId="{8288997A-603F-41E9-91D1-509CD02C0EF4}" type="presParOf" srcId="{04A5010B-0A30-4B72-9089-8FE722619F14}" destId="{05A55750-0FF1-45ED-A3EB-3CED0999D7B4}" srcOrd="1" destOrd="0" presId="urn:microsoft.com/office/officeart/2005/8/layout/equation1"/>
    <dgm:cxn modelId="{DB5684C2-BBEE-46F6-926D-15C434CBDB49}" type="presParOf" srcId="{04A5010B-0A30-4B72-9089-8FE722619F14}" destId="{ADA195E3-9F42-4AE6-A7C0-9A3CADB9F3AC}" srcOrd="2" destOrd="0" presId="urn:microsoft.com/office/officeart/2005/8/layout/equation1"/>
    <dgm:cxn modelId="{E93B6880-049F-4700-A338-DFD948D2AE3B}" type="presParOf" srcId="{04A5010B-0A30-4B72-9089-8FE722619F14}" destId="{89D82840-96B8-4B34-9A5D-1918380711DC}" srcOrd="3" destOrd="0" presId="urn:microsoft.com/office/officeart/2005/8/layout/equation1"/>
    <dgm:cxn modelId="{774A5C04-081A-4ECC-B2FF-7725A93AD653}" type="presParOf" srcId="{04A5010B-0A30-4B72-9089-8FE722619F14}" destId="{2E442831-1605-4694-A6CD-511E5FAB1E16}" srcOrd="4" destOrd="0" presId="urn:microsoft.com/office/officeart/2005/8/layout/equation1"/>
    <dgm:cxn modelId="{E90671F4-4C51-4CC7-AA6D-4A8BE7D055B4}" type="presParOf" srcId="{04A5010B-0A30-4B72-9089-8FE722619F14}" destId="{73FF69C5-9769-4C91-8D7A-03A567F8F985}" srcOrd="5" destOrd="0" presId="urn:microsoft.com/office/officeart/2005/8/layout/equation1"/>
    <dgm:cxn modelId="{CEB14D6E-3BEF-4CC2-AEE0-85EE383A96EE}" type="presParOf" srcId="{04A5010B-0A30-4B72-9089-8FE722619F14}" destId="{E4B26B1A-1619-42A2-AFE4-3FED5628955E}" srcOrd="6" destOrd="0" presId="urn:microsoft.com/office/officeart/2005/8/layout/equation1"/>
    <dgm:cxn modelId="{82862CC6-683B-467A-9C82-6581A9CCF4AF}" type="presParOf" srcId="{04A5010B-0A30-4B72-9089-8FE722619F14}" destId="{6A289BCC-59EB-4BA4-B5BC-C42001659D31}" srcOrd="7" destOrd="0" presId="urn:microsoft.com/office/officeart/2005/8/layout/equation1"/>
    <dgm:cxn modelId="{71448DCD-9F4C-4EE2-8622-6ED11FDBD218}" type="presParOf" srcId="{04A5010B-0A30-4B72-9089-8FE722619F14}" destId="{116FEED5-8B95-4217-846F-19DE9153A3A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576510-8259-458E-B57C-E982F4C233A6}" type="doc">
      <dgm:prSet loTypeId="urn:microsoft.com/office/officeart/2005/8/layout/hProcess9" loCatId="process" qsTypeId="urn:microsoft.com/office/officeart/2005/8/quickstyle/3d7" qsCatId="3D" csTypeId="urn:microsoft.com/office/officeart/2005/8/colors/accent1_3" csCatId="accent1" phldr="1"/>
      <dgm:spPr/>
    </dgm:pt>
    <dgm:pt modelId="{F4D28AB9-555C-41A6-BE17-49826BD2A8C6}">
      <dgm:prSet phldrT="[Texto]" custT="1"/>
      <dgm:spPr/>
      <dgm:t>
        <a:bodyPr/>
        <a:lstStyle/>
        <a:p>
          <a:r>
            <a:rPr lang="es-CL" sz="1600" b="1" dirty="0" smtClean="0"/>
            <a:t>Entrega de informes sobre acciones tendientes a superar imposibilidad</a:t>
          </a:r>
          <a:endParaRPr lang="es-CL" sz="1600" b="1" dirty="0"/>
        </a:p>
      </dgm:t>
    </dgm:pt>
    <dgm:pt modelId="{00388AC6-C469-4552-8337-4E6EB85F244C}" type="parTrans" cxnId="{5CE7C425-52B0-4FD2-AAC1-ED0EDF3C3E3A}">
      <dgm:prSet/>
      <dgm:spPr/>
      <dgm:t>
        <a:bodyPr/>
        <a:lstStyle/>
        <a:p>
          <a:endParaRPr lang="es-CL"/>
        </a:p>
      </dgm:t>
    </dgm:pt>
    <dgm:pt modelId="{BCC37F5C-5F39-404E-B225-57D17B877FDE}" type="sibTrans" cxnId="{5CE7C425-52B0-4FD2-AAC1-ED0EDF3C3E3A}">
      <dgm:prSet/>
      <dgm:spPr/>
      <dgm:t>
        <a:bodyPr/>
        <a:lstStyle/>
        <a:p>
          <a:endParaRPr lang="es-CL"/>
        </a:p>
      </dgm:t>
    </dgm:pt>
    <dgm:pt modelId="{90FF53DD-6E24-4AAD-B910-D787C5FA6F30}">
      <dgm:prSet custT="1"/>
      <dgm:spPr/>
      <dgm:t>
        <a:bodyPr/>
        <a:lstStyle/>
        <a:p>
          <a:r>
            <a:rPr lang="es-CL" sz="2000" b="1" dirty="0" smtClean="0"/>
            <a:t>Autorización transitoria de CGR</a:t>
          </a:r>
        </a:p>
      </dgm:t>
    </dgm:pt>
    <dgm:pt modelId="{8F04EE38-6F91-4D28-8947-D43395991402}" type="parTrans" cxnId="{14742263-8B90-4EDD-BFF6-30AB72D24E85}">
      <dgm:prSet/>
      <dgm:spPr/>
      <dgm:t>
        <a:bodyPr/>
        <a:lstStyle/>
        <a:p>
          <a:endParaRPr lang="es-CL"/>
        </a:p>
      </dgm:t>
    </dgm:pt>
    <dgm:pt modelId="{0A6E57BF-4A51-4F6E-B7AE-C02F2A75542D}" type="sibTrans" cxnId="{14742263-8B90-4EDD-BFF6-30AB72D24E85}">
      <dgm:prSet/>
      <dgm:spPr/>
      <dgm:t>
        <a:bodyPr/>
        <a:lstStyle/>
        <a:p>
          <a:endParaRPr lang="es-CL"/>
        </a:p>
      </dgm:t>
    </dgm:pt>
    <dgm:pt modelId="{41233C9A-B2C3-4843-8F55-A808CFBA25E8}">
      <dgm:prSet custT="1"/>
      <dgm:spPr/>
      <dgm:t>
        <a:bodyPr/>
        <a:lstStyle/>
        <a:p>
          <a:r>
            <a:rPr lang="es-CL" sz="2000" b="1" dirty="0" smtClean="0"/>
            <a:t>Medidas para superar la imposibilidad</a:t>
          </a:r>
        </a:p>
      </dgm:t>
    </dgm:pt>
    <dgm:pt modelId="{A0180228-4674-44BD-8146-382CE3D5F2BE}" type="parTrans" cxnId="{3339E82D-5289-4300-88D9-3FC5B779C5D3}">
      <dgm:prSet/>
      <dgm:spPr/>
      <dgm:t>
        <a:bodyPr/>
        <a:lstStyle/>
        <a:p>
          <a:endParaRPr lang="es-CL"/>
        </a:p>
      </dgm:t>
    </dgm:pt>
    <dgm:pt modelId="{A4CD3055-A70A-4871-9B8E-F0C6240F9D3C}" type="sibTrans" cxnId="{3339E82D-5289-4300-88D9-3FC5B779C5D3}">
      <dgm:prSet/>
      <dgm:spPr/>
      <dgm:t>
        <a:bodyPr/>
        <a:lstStyle/>
        <a:p>
          <a:endParaRPr lang="es-CL"/>
        </a:p>
      </dgm:t>
    </dgm:pt>
    <dgm:pt modelId="{6ACD1D56-FE36-40DD-BC0C-3BC024F87E6A}">
      <dgm:prSet custT="1"/>
      <dgm:spPr/>
      <dgm:t>
        <a:bodyPr/>
        <a:lstStyle/>
        <a:p>
          <a:r>
            <a:rPr lang="es-CL" sz="1800" b="1" smtClean="0"/>
            <a:t>Solicitud formal acreditando condiciones que impiden rendir</a:t>
          </a:r>
          <a:endParaRPr lang="es-CL" sz="1800" b="1" dirty="0" smtClean="0"/>
        </a:p>
      </dgm:t>
    </dgm:pt>
    <dgm:pt modelId="{D2B15FF2-E907-497A-8997-2D8D8823A5B8}" type="parTrans" cxnId="{CF07B5C9-AACD-42E0-9490-91983986CCDF}">
      <dgm:prSet/>
      <dgm:spPr/>
      <dgm:t>
        <a:bodyPr/>
        <a:lstStyle/>
        <a:p>
          <a:endParaRPr lang="es-CL"/>
        </a:p>
      </dgm:t>
    </dgm:pt>
    <dgm:pt modelId="{52BD15CE-A6F8-433E-96C2-2F90AB3C7251}" type="sibTrans" cxnId="{CF07B5C9-AACD-42E0-9490-91983986CCDF}">
      <dgm:prSet/>
      <dgm:spPr/>
      <dgm:t>
        <a:bodyPr/>
        <a:lstStyle/>
        <a:p>
          <a:endParaRPr lang="es-CL"/>
        </a:p>
      </dgm:t>
    </dgm:pt>
    <dgm:pt modelId="{C91CF81F-505E-4C46-886D-D614B35A166D}" type="pres">
      <dgm:prSet presAssocID="{06576510-8259-458E-B57C-E982F4C233A6}" presName="CompostProcess" presStyleCnt="0">
        <dgm:presLayoutVars>
          <dgm:dir/>
          <dgm:resizeHandles val="exact"/>
        </dgm:presLayoutVars>
      </dgm:prSet>
      <dgm:spPr/>
    </dgm:pt>
    <dgm:pt modelId="{8B01B8B8-57AA-4207-8867-4A60A8BC95F7}" type="pres">
      <dgm:prSet presAssocID="{06576510-8259-458E-B57C-E982F4C233A6}" presName="arrow" presStyleLbl="bgShp" presStyleIdx="0" presStyleCnt="1" custLinFactNeighborX="1687" custLinFactNeighborY="8464"/>
      <dgm:spPr/>
    </dgm:pt>
    <dgm:pt modelId="{F9A5576B-248C-4276-B171-AFAC16C40806}" type="pres">
      <dgm:prSet presAssocID="{06576510-8259-458E-B57C-E982F4C233A6}" presName="linearProcess" presStyleCnt="0"/>
      <dgm:spPr/>
    </dgm:pt>
    <dgm:pt modelId="{33F36C6B-D743-42C4-8B28-3EF6D4BEFEFC}" type="pres">
      <dgm:prSet presAssocID="{6ACD1D56-FE36-40DD-BC0C-3BC024F87E6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2B4404-6EC8-488A-BCAD-86E21D2FCCBB}" type="pres">
      <dgm:prSet presAssocID="{52BD15CE-A6F8-433E-96C2-2F90AB3C7251}" presName="sibTrans" presStyleCnt="0"/>
      <dgm:spPr/>
    </dgm:pt>
    <dgm:pt modelId="{8CAE0CC5-FAD9-4A1F-857A-AF4C4598BAC5}" type="pres">
      <dgm:prSet presAssocID="{90FF53DD-6E24-4AAD-B910-D787C5FA6F3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4C8F20-52A7-4E35-9699-15600DD024DB}" type="pres">
      <dgm:prSet presAssocID="{0A6E57BF-4A51-4F6E-B7AE-C02F2A75542D}" presName="sibTrans" presStyleCnt="0"/>
      <dgm:spPr/>
    </dgm:pt>
    <dgm:pt modelId="{2DE5646D-30AC-41BC-8942-49178F89D6AB}" type="pres">
      <dgm:prSet presAssocID="{41233C9A-B2C3-4843-8F55-A808CFBA25E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2E370E-EA99-4D66-B691-83E75716F7BF}" type="pres">
      <dgm:prSet presAssocID="{A4CD3055-A70A-4871-9B8E-F0C6240F9D3C}" presName="sibTrans" presStyleCnt="0"/>
      <dgm:spPr/>
    </dgm:pt>
    <dgm:pt modelId="{2BA2FFA8-6085-431E-A4A2-D9B6A695DA8C}" type="pres">
      <dgm:prSet presAssocID="{F4D28AB9-555C-41A6-BE17-49826BD2A8C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E6540B2-F5BF-4EA9-8806-5E8C39A0AAB4}" type="presOf" srcId="{06576510-8259-458E-B57C-E982F4C233A6}" destId="{C91CF81F-505E-4C46-886D-D614B35A166D}" srcOrd="0" destOrd="0" presId="urn:microsoft.com/office/officeart/2005/8/layout/hProcess9"/>
    <dgm:cxn modelId="{3339E82D-5289-4300-88D9-3FC5B779C5D3}" srcId="{06576510-8259-458E-B57C-E982F4C233A6}" destId="{41233C9A-B2C3-4843-8F55-A808CFBA25E8}" srcOrd="2" destOrd="0" parTransId="{A0180228-4674-44BD-8146-382CE3D5F2BE}" sibTransId="{A4CD3055-A70A-4871-9B8E-F0C6240F9D3C}"/>
    <dgm:cxn modelId="{5CE7C425-52B0-4FD2-AAC1-ED0EDF3C3E3A}" srcId="{06576510-8259-458E-B57C-E982F4C233A6}" destId="{F4D28AB9-555C-41A6-BE17-49826BD2A8C6}" srcOrd="3" destOrd="0" parTransId="{00388AC6-C469-4552-8337-4E6EB85F244C}" sibTransId="{BCC37F5C-5F39-404E-B225-57D17B877FDE}"/>
    <dgm:cxn modelId="{72E7A952-EF5D-4C3E-9751-C89FCB314AEA}" type="presOf" srcId="{41233C9A-B2C3-4843-8F55-A808CFBA25E8}" destId="{2DE5646D-30AC-41BC-8942-49178F89D6AB}" srcOrd="0" destOrd="0" presId="urn:microsoft.com/office/officeart/2005/8/layout/hProcess9"/>
    <dgm:cxn modelId="{413BF740-B8B8-454A-ACBA-3099DD594AA2}" type="presOf" srcId="{F4D28AB9-555C-41A6-BE17-49826BD2A8C6}" destId="{2BA2FFA8-6085-431E-A4A2-D9B6A695DA8C}" srcOrd="0" destOrd="0" presId="urn:microsoft.com/office/officeart/2005/8/layout/hProcess9"/>
    <dgm:cxn modelId="{CF07B5C9-AACD-42E0-9490-91983986CCDF}" srcId="{06576510-8259-458E-B57C-E982F4C233A6}" destId="{6ACD1D56-FE36-40DD-BC0C-3BC024F87E6A}" srcOrd="0" destOrd="0" parTransId="{D2B15FF2-E907-497A-8997-2D8D8823A5B8}" sibTransId="{52BD15CE-A6F8-433E-96C2-2F90AB3C7251}"/>
    <dgm:cxn modelId="{8849C531-8A57-4CE4-AA68-6989E4A0B53E}" type="presOf" srcId="{6ACD1D56-FE36-40DD-BC0C-3BC024F87E6A}" destId="{33F36C6B-D743-42C4-8B28-3EF6D4BEFEFC}" srcOrd="0" destOrd="0" presId="urn:microsoft.com/office/officeart/2005/8/layout/hProcess9"/>
    <dgm:cxn modelId="{14742263-8B90-4EDD-BFF6-30AB72D24E85}" srcId="{06576510-8259-458E-B57C-E982F4C233A6}" destId="{90FF53DD-6E24-4AAD-B910-D787C5FA6F30}" srcOrd="1" destOrd="0" parTransId="{8F04EE38-6F91-4D28-8947-D43395991402}" sibTransId="{0A6E57BF-4A51-4F6E-B7AE-C02F2A75542D}"/>
    <dgm:cxn modelId="{CFA2046B-E48B-4F26-9ED7-8057B5EDE52F}" type="presOf" srcId="{90FF53DD-6E24-4AAD-B910-D787C5FA6F30}" destId="{8CAE0CC5-FAD9-4A1F-857A-AF4C4598BAC5}" srcOrd="0" destOrd="0" presId="urn:microsoft.com/office/officeart/2005/8/layout/hProcess9"/>
    <dgm:cxn modelId="{CE52A7DA-8C10-4DE3-889C-207AC2ED9FCC}" type="presParOf" srcId="{C91CF81F-505E-4C46-886D-D614B35A166D}" destId="{8B01B8B8-57AA-4207-8867-4A60A8BC95F7}" srcOrd="0" destOrd="0" presId="urn:microsoft.com/office/officeart/2005/8/layout/hProcess9"/>
    <dgm:cxn modelId="{784BA828-479E-42BE-BF55-B362B192B9C2}" type="presParOf" srcId="{C91CF81F-505E-4C46-886D-D614B35A166D}" destId="{F9A5576B-248C-4276-B171-AFAC16C40806}" srcOrd="1" destOrd="0" presId="urn:microsoft.com/office/officeart/2005/8/layout/hProcess9"/>
    <dgm:cxn modelId="{D0828190-733A-45EE-92B7-A8399CE76990}" type="presParOf" srcId="{F9A5576B-248C-4276-B171-AFAC16C40806}" destId="{33F36C6B-D743-42C4-8B28-3EF6D4BEFEFC}" srcOrd="0" destOrd="0" presId="urn:microsoft.com/office/officeart/2005/8/layout/hProcess9"/>
    <dgm:cxn modelId="{41FBB16E-D9FB-4CA1-AA8E-1405F603BCE0}" type="presParOf" srcId="{F9A5576B-248C-4276-B171-AFAC16C40806}" destId="{B22B4404-6EC8-488A-BCAD-86E21D2FCCBB}" srcOrd="1" destOrd="0" presId="urn:microsoft.com/office/officeart/2005/8/layout/hProcess9"/>
    <dgm:cxn modelId="{F6FE3546-C981-4790-A41C-F3F8DD804956}" type="presParOf" srcId="{F9A5576B-248C-4276-B171-AFAC16C40806}" destId="{8CAE0CC5-FAD9-4A1F-857A-AF4C4598BAC5}" srcOrd="2" destOrd="0" presId="urn:microsoft.com/office/officeart/2005/8/layout/hProcess9"/>
    <dgm:cxn modelId="{26422527-D4E0-4D2E-8EB2-800FEB9218EC}" type="presParOf" srcId="{F9A5576B-248C-4276-B171-AFAC16C40806}" destId="{B24C8F20-52A7-4E35-9699-15600DD024DB}" srcOrd="3" destOrd="0" presId="urn:microsoft.com/office/officeart/2005/8/layout/hProcess9"/>
    <dgm:cxn modelId="{25AD2C49-D7CD-46B7-8F82-F29E450EAADF}" type="presParOf" srcId="{F9A5576B-248C-4276-B171-AFAC16C40806}" destId="{2DE5646D-30AC-41BC-8942-49178F89D6AB}" srcOrd="4" destOrd="0" presId="urn:microsoft.com/office/officeart/2005/8/layout/hProcess9"/>
    <dgm:cxn modelId="{DDC5EC8B-18BB-40F4-9FA1-C42EFD228D1E}" type="presParOf" srcId="{F9A5576B-248C-4276-B171-AFAC16C40806}" destId="{8B2E370E-EA99-4D66-B691-83E75716F7BF}" srcOrd="5" destOrd="0" presId="urn:microsoft.com/office/officeart/2005/8/layout/hProcess9"/>
    <dgm:cxn modelId="{E859A34E-23DD-4E73-A4FC-EF5B6284B69B}" type="presParOf" srcId="{F9A5576B-248C-4276-B171-AFAC16C40806}" destId="{2BA2FFA8-6085-431E-A4A2-D9B6A695DA8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C659C9-CD59-4DF3-B479-69F215A51D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E4B77A0-0037-4DA4-B5DC-F183174D67FC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Obligaciones del otorgante</a:t>
          </a:r>
          <a:endParaRPr lang="es-CL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A1BB56-6971-4002-9FDE-7831478856A1}" type="parTrans" cxnId="{4F5B44D5-1F7B-41F9-9AF9-520FB688915D}">
      <dgm:prSet/>
      <dgm:spPr/>
      <dgm:t>
        <a:bodyPr/>
        <a:lstStyle/>
        <a:p>
          <a:endParaRPr lang="es-CL"/>
        </a:p>
      </dgm:t>
    </dgm:pt>
    <dgm:pt modelId="{D064DB09-8271-418C-894B-32D6CD43EEA4}" type="sibTrans" cxnId="{4F5B44D5-1F7B-41F9-9AF9-520FB688915D}">
      <dgm:prSet/>
      <dgm:spPr/>
      <dgm:t>
        <a:bodyPr/>
        <a:lstStyle/>
        <a:p>
          <a:endParaRPr lang="es-CL"/>
        </a:p>
      </dgm:t>
    </dgm:pt>
    <dgm:pt modelId="{C8260E89-FF93-46E0-8EED-EFD043D4A69A}">
      <dgm:prSet phldrT="[Texto]"/>
      <dgm:spPr/>
      <dgm:t>
        <a:bodyPr/>
        <a:lstStyle/>
        <a:p>
          <a:r>
            <a:rPr lang="es-CL" dirty="0" smtClean="0"/>
            <a:t>Rendir a la CGR</a:t>
          </a:r>
          <a:endParaRPr lang="es-CL" dirty="0"/>
        </a:p>
      </dgm:t>
    </dgm:pt>
    <dgm:pt modelId="{5EB35D6A-4A5C-4DE7-A839-666C697F9677}" type="parTrans" cxnId="{D9F82133-D248-4BDC-8A7A-D7EFADD5F302}">
      <dgm:prSet/>
      <dgm:spPr/>
      <dgm:t>
        <a:bodyPr/>
        <a:lstStyle/>
        <a:p>
          <a:endParaRPr lang="es-CL"/>
        </a:p>
      </dgm:t>
    </dgm:pt>
    <dgm:pt modelId="{87081A20-3832-4F95-9B38-50EED753E329}" type="sibTrans" cxnId="{D9F82133-D248-4BDC-8A7A-D7EFADD5F302}">
      <dgm:prSet/>
      <dgm:spPr/>
      <dgm:t>
        <a:bodyPr/>
        <a:lstStyle/>
        <a:p>
          <a:endParaRPr lang="es-CL"/>
        </a:p>
      </dgm:t>
    </dgm:pt>
    <dgm:pt modelId="{60894744-9B5C-41E5-AD08-16BA5883A6D7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Obligaciones del Receptor</a:t>
          </a:r>
          <a:endParaRPr lang="es-CL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6C1D04-9182-4EC1-9E62-DBCF88C29899}" type="parTrans" cxnId="{9CDC77A7-FC10-4777-9318-76646856AA16}">
      <dgm:prSet/>
      <dgm:spPr/>
      <dgm:t>
        <a:bodyPr/>
        <a:lstStyle/>
        <a:p>
          <a:endParaRPr lang="es-CL"/>
        </a:p>
      </dgm:t>
    </dgm:pt>
    <dgm:pt modelId="{AA177E28-E61A-42B5-A3CD-9A597DC14B3B}" type="sibTrans" cxnId="{9CDC77A7-FC10-4777-9318-76646856AA16}">
      <dgm:prSet/>
      <dgm:spPr/>
      <dgm:t>
        <a:bodyPr/>
        <a:lstStyle/>
        <a:p>
          <a:endParaRPr lang="es-CL"/>
        </a:p>
      </dgm:t>
    </dgm:pt>
    <dgm:pt modelId="{16944837-E948-48BA-8A36-436B410F933B}">
      <dgm:prSet phldrT="[Texto]"/>
      <dgm:spPr/>
      <dgm:t>
        <a:bodyPr/>
        <a:lstStyle/>
        <a:p>
          <a:r>
            <a:rPr lang="es-CL" dirty="0" smtClean="0"/>
            <a:t>Rendir a la CGR</a:t>
          </a:r>
          <a:endParaRPr lang="es-CL" dirty="0"/>
        </a:p>
      </dgm:t>
    </dgm:pt>
    <dgm:pt modelId="{9B5DCE87-CA29-49F2-AC5B-0C3EDA45DDC5}" type="parTrans" cxnId="{8A20D82A-E38F-4E9A-94D8-C488F60FF682}">
      <dgm:prSet/>
      <dgm:spPr/>
      <dgm:t>
        <a:bodyPr/>
        <a:lstStyle/>
        <a:p>
          <a:endParaRPr lang="es-CL"/>
        </a:p>
      </dgm:t>
    </dgm:pt>
    <dgm:pt modelId="{53EB0ABA-FC3E-4410-83E0-8866237F9EA5}" type="sibTrans" cxnId="{8A20D82A-E38F-4E9A-94D8-C488F60FF682}">
      <dgm:prSet/>
      <dgm:spPr/>
      <dgm:t>
        <a:bodyPr/>
        <a:lstStyle/>
        <a:p>
          <a:endParaRPr lang="es-CL"/>
        </a:p>
      </dgm:t>
    </dgm:pt>
    <dgm:pt modelId="{03CF8798-DCC2-43EB-B89D-81FFBEA19EC7}">
      <dgm:prSet phldrT="[Texto]"/>
      <dgm:spPr/>
      <dgm:t>
        <a:bodyPr/>
        <a:lstStyle/>
        <a:p>
          <a:r>
            <a:rPr lang="es-CL" dirty="0" smtClean="0"/>
            <a:t>Requerir comprobante de ingreso del receptor</a:t>
          </a:r>
          <a:endParaRPr lang="es-CL" dirty="0"/>
        </a:p>
      </dgm:t>
    </dgm:pt>
    <dgm:pt modelId="{562B0C00-49E3-4D55-88A7-6DA4FCEA9671}" type="parTrans" cxnId="{A4A9FF89-BB0A-4C3A-A7B0-86F209A3E131}">
      <dgm:prSet/>
      <dgm:spPr/>
      <dgm:t>
        <a:bodyPr/>
        <a:lstStyle/>
        <a:p>
          <a:endParaRPr lang="es-CL"/>
        </a:p>
      </dgm:t>
    </dgm:pt>
    <dgm:pt modelId="{B35E2E5B-D41E-4AE5-AA40-2852EB3E474E}" type="sibTrans" cxnId="{A4A9FF89-BB0A-4C3A-A7B0-86F209A3E131}">
      <dgm:prSet/>
      <dgm:spPr/>
      <dgm:t>
        <a:bodyPr/>
        <a:lstStyle/>
        <a:p>
          <a:endParaRPr lang="es-CL"/>
        </a:p>
      </dgm:t>
    </dgm:pt>
    <dgm:pt modelId="{B517A7EA-47D3-4123-9F29-F97DCDB999F8}">
      <dgm:prSet phldrT="[Texto]"/>
      <dgm:spPr/>
      <dgm:t>
        <a:bodyPr/>
        <a:lstStyle/>
        <a:p>
          <a:r>
            <a:rPr lang="es-CL" dirty="0" smtClean="0"/>
            <a:t>Revisar los informes que le remita el receptor</a:t>
          </a:r>
          <a:endParaRPr lang="es-CL" dirty="0"/>
        </a:p>
      </dgm:t>
    </dgm:pt>
    <dgm:pt modelId="{BB0B37DB-D23B-4108-B473-B2874972A1B2}" type="parTrans" cxnId="{0994E376-AB6F-4079-AC60-06CAF3F2E689}">
      <dgm:prSet/>
      <dgm:spPr/>
      <dgm:t>
        <a:bodyPr/>
        <a:lstStyle/>
        <a:p>
          <a:endParaRPr lang="es-CL"/>
        </a:p>
      </dgm:t>
    </dgm:pt>
    <dgm:pt modelId="{4B2A895B-EF02-4360-8EF0-167C82796298}" type="sibTrans" cxnId="{0994E376-AB6F-4079-AC60-06CAF3F2E689}">
      <dgm:prSet/>
      <dgm:spPr/>
      <dgm:t>
        <a:bodyPr/>
        <a:lstStyle/>
        <a:p>
          <a:endParaRPr lang="es-CL"/>
        </a:p>
      </dgm:t>
    </dgm:pt>
    <dgm:pt modelId="{134721AE-F57F-4EB0-9B39-030CBA506459}">
      <dgm:prSet phldrT="[Texto]"/>
      <dgm:spPr/>
      <dgm:t>
        <a:bodyPr/>
        <a:lstStyle/>
        <a:p>
          <a:r>
            <a:rPr lang="es-CL" dirty="0" smtClean="0"/>
            <a:t>Emitir el comprobante de ingreso</a:t>
          </a:r>
          <a:endParaRPr lang="es-CL" dirty="0"/>
        </a:p>
      </dgm:t>
    </dgm:pt>
    <dgm:pt modelId="{61376DB8-F6E8-4D8F-B146-200EC903370F}" type="parTrans" cxnId="{5B352AB5-1131-45E9-AC0D-666C9B429A80}">
      <dgm:prSet/>
      <dgm:spPr/>
      <dgm:t>
        <a:bodyPr/>
        <a:lstStyle/>
        <a:p>
          <a:endParaRPr lang="es-CL"/>
        </a:p>
      </dgm:t>
    </dgm:pt>
    <dgm:pt modelId="{6BA76CAF-7185-494F-BA6F-FFDE02FC518F}" type="sibTrans" cxnId="{5B352AB5-1131-45E9-AC0D-666C9B429A80}">
      <dgm:prSet/>
      <dgm:spPr/>
      <dgm:t>
        <a:bodyPr/>
        <a:lstStyle/>
        <a:p>
          <a:endParaRPr lang="es-CL"/>
        </a:p>
      </dgm:t>
    </dgm:pt>
    <dgm:pt modelId="{FECE4854-3536-4AB8-882F-AB43617A96C9}">
      <dgm:prSet phldrT="[Texto]"/>
      <dgm:spPr/>
      <dgm:t>
        <a:bodyPr/>
        <a:lstStyle/>
        <a:p>
          <a:r>
            <a:rPr lang="es-CL" dirty="0" smtClean="0"/>
            <a:t>Mantener en su poder la documentación de respaldo auténtica</a:t>
          </a:r>
          <a:endParaRPr lang="es-CL" dirty="0"/>
        </a:p>
      </dgm:t>
    </dgm:pt>
    <dgm:pt modelId="{E67C0BA6-4E90-4C87-AC11-1774F6332163}" type="parTrans" cxnId="{ED1D1FEE-5E2C-47E7-A8DE-EC661DC4E031}">
      <dgm:prSet/>
      <dgm:spPr/>
      <dgm:t>
        <a:bodyPr/>
        <a:lstStyle/>
        <a:p>
          <a:endParaRPr lang="es-CL"/>
        </a:p>
      </dgm:t>
    </dgm:pt>
    <dgm:pt modelId="{3F8761A7-823C-4547-A63B-445859523714}" type="sibTrans" cxnId="{ED1D1FEE-5E2C-47E7-A8DE-EC661DC4E031}">
      <dgm:prSet/>
      <dgm:spPr/>
      <dgm:t>
        <a:bodyPr/>
        <a:lstStyle/>
        <a:p>
          <a:endParaRPr lang="es-CL"/>
        </a:p>
      </dgm:t>
    </dgm:pt>
    <dgm:pt modelId="{67DED2DC-4656-43C6-8B2D-1A2E40D0F63A}">
      <dgm:prSet phldrT="[Texto]"/>
      <dgm:spPr/>
      <dgm:t>
        <a:bodyPr/>
        <a:lstStyle/>
        <a:p>
          <a:r>
            <a:rPr lang="es-CL" dirty="0" smtClean="0"/>
            <a:t>Enviar al otorgante los informes mensuales (15 días) y el informe final de la inversión</a:t>
          </a:r>
          <a:endParaRPr lang="es-CL" dirty="0"/>
        </a:p>
      </dgm:t>
    </dgm:pt>
    <dgm:pt modelId="{5989F13C-6B5B-44F4-B1FA-8CBE97D2DAD4}" type="parTrans" cxnId="{9740624E-00FF-49A8-A090-2021346FE9A6}">
      <dgm:prSet/>
      <dgm:spPr/>
      <dgm:t>
        <a:bodyPr/>
        <a:lstStyle/>
        <a:p>
          <a:endParaRPr lang="es-CL"/>
        </a:p>
      </dgm:t>
    </dgm:pt>
    <dgm:pt modelId="{7BA9574C-9D79-4C7A-963B-9A1AAD5723C4}" type="sibTrans" cxnId="{9740624E-00FF-49A8-A090-2021346FE9A6}">
      <dgm:prSet/>
      <dgm:spPr/>
      <dgm:t>
        <a:bodyPr/>
        <a:lstStyle/>
        <a:p>
          <a:endParaRPr lang="es-CL"/>
        </a:p>
      </dgm:t>
    </dgm:pt>
    <dgm:pt modelId="{5E02D8A8-302B-4270-8EBF-BC7218A5731D}">
      <dgm:prSet phldrT="[Texto]"/>
      <dgm:spPr/>
      <dgm:t>
        <a:bodyPr/>
        <a:lstStyle/>
        <a:p>
          <a:r>
            <a:rPr lang="es-CL" dirty="0" smtClean="0"/>
            <a:t>Si es ejecutor, informar avance de actividades</a:t>
          </a:r>
          <a:endParaRPr lang="es-CL" dirty="0"/>
        </a:p>
      </dgm:t>
    </dgm:pt>
    <dgm:pt modelId="{A242C01F-11E8-4EF2-A24B-03B34700403B}" type="parTrans" cxnId="{9E8827C5-8253-4C23-9BC1-A90A1BA1A367}">
      <dgm:prSet/>
      <dgm:spPr/>
      <dgm:t>
        <a:bodyPr/>
        <a:lstStyle/>
        <a:p>
          <a:endParaRPr lang="es-CL"/>
        </a:p>
      </dgm:t>
    </dgm:pt>
    <dgm:pt modelId="{B25E21EF-CCE9-444B-BD98-16ADACCA7C1C}" type="sibTrans" cxnId="{9E8827C5-8253-4C23-9BC1-A90A1BA1A367}">
      <dgm:prSet/>
      <dgm:spPr/>
      <dgm:t>
        <a:bodyPr/>
        <a:lstStyle/>
        <a:p>
          <a:endParaRPr lang="es-CL"/>
        </a:p>
      </dgm:t>
    </dgm:pt>
    <dgm:pt modelId="{C456CB51-B29C-401C-BE0B-BE536D650495}" type="pres">
      <dgm:prSet presAssocID="{D2C659C9-CD59-4DF3-B479-69F215A51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2336678-00B8-4A9B-A8EC-D4248F01B7D1}" type="pres">
      <dgm:prSet presAssocID="{8E4B77A0-0037-4DA4-B5DC-F183174D67FC}" presName="composite" presStyleCnt="0"/>
      <dgm:spPr/>
    </dgm:pt>
    <dgm:pt modelId="{5C74C890-7105-4E2E-B695-C7B8EFBA9A76}" type="pres">
      <dgm:prSet presAssocID="{8E4B77A0-0037-4DA4-B5DC-F183174D67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171D3E-8D1A-4828-B7DD-80051F43997A}" type="pres">
      <dgm:prSet presAssocID="{8E4B77A0-0037-4DA4-B5DC-F183174D67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4FB1E0-E88B-437B-8525-DCAE002AC068}" type="pres">
      <dgm:prSet presAssocID="{D064DB09-8271-418C-894B-32D6CD43EEA4}" presName="space" presStyleCnt="0"/>
      <dgm:spPr/>
    </dgm:pt>
    <dgm:pt modelId="{54DA316F-FD28-46F4-88DB-B34FC2C74E48}" type="pres">
      <dgm:prSet presAssocID="{60894744-9B5C-41E5-AD08-16BA5883A6D7}" presName="composite" presStyleCnt="0"/>
      <dgm:spPr/>
    </dgm:pt>
    <dgm:pt modelId="{6671EE30-6C1D-4C8C-B641-08F0B90059F0}" type="pres">
      <dgm:prSet presAssocID="{60894744-9B5C-41E5-AD08-16BA5883A6D7}" presName="parTx" presStyleLbl="alignNode1" presStyleIdx="1" presStyleCnt="2" custLinFactNeighborX="1132" custLinFactNeighborY="-1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ECFD8A-C01B-4475-A4A5-FB94E4C6634C}" type="pres">
      <dgm:prSet presAssocID="{60894744-9B5C-41E5-AD08-16BA5883A6D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E882F6-F936-410B-A346-C44C32BC5725}" type="presOf" srcId="{C8260E89-FF93-46E0-8EED-EFD043D4A69A}" destId="{8C171D3E-8D1A-4828-B7DD-80051F43997A}" srcOrd="0" destOrd="0" presId="urn:microsoft.com/office/officeart/2005/8/layout/hList1"/>
    <dgm:cxn modelId="{9E8827C5-8253-4C23-9BC1-A90A1BA1A367}" srcId="{60894744-9B5C-41E5-AD08-16BA5883A6D7}" destId="{5E02D8A8-302B-4270-8EBF-BC7218A5731D}" srcOrd="4" destOrd="0" parTransId="{A242C01F-11E8-4EF2-A24B-03B34700403B}" sibTransId="{B25E21EF-CCE9-444B-BD98-16ADACCA7C1C}"/>
    <dgm:cxn modelId="{0BC816C2-8322-402A-A247-B163929FFEB1}" type="presOf" srcId="{60894744-9B5C-41E5-AD08-16BA5883A6D7}" destId="{6671EE30-6C1D-4C8C-B641-08F0B90059F0}" srcOrd="0" destOrd="0" presId="urn:microsoft.com/office/officeart/2005/8/layout/hList1"/>
    <dgm:cxn modelId="{9740624E-00FF-49A8-A090-2021346FE9A6}" srcId="{60894744-9B5C-41E5-AD08-16BA5883A6D7}" destId="{67DED2DC-4656-43C6-8B2D-1A2E40D0F63A}" srcOrd="3" destOrd="0" parTransId="{5989F13C-6B5B-44F4-B1FA-8CBE97D2DAD4}" sibTransId="{7BA9574C-9D79-4C7A-963B-9A1AAD5723C4}"/>
    <dgm:cxn modelId="{F9D02C06-280A-4AB1-9D84-A2204EB36EC6}" type="presOf" srcId="{B517A7EA-47D3-4123-9F29-F97DCDB999F8}" destId="{8C171D3E-8D1A-4828-B7DD-80051F43997A}" srcOrd="0" destOrd="2" presId="urn:microsoft.com/office/officeart/2005/8/layout/hList1"/>
    <dgm:cxn modelId="{8A20D82A-E38F-4E9A-94D8-C488F60FF682}" srcId="{60894744-9B5C-41E5-AD08-16BA5883A6D7}" destId="{16944837-E948-48BA-8A36-436B410F933B}" srcOrd="0" destOrd="0" parTransId="{9B5DCE87-CA29-49F2-AC5B-0C3EDA45DDC5}" sibTransId="{53EB0ABA-FC3E-4410-83E0-8866237F9EA5}"/>
    <dgm:cxn modelId="{5CE896A2-E6CF-41F6-89D4-F3FD0F630FA5}" type="presOf" srcId="{5E02D8A8-302B-4270-8EBF-BC7218A5731D}" destId="{56ECFD8A-C01B-4475-A4A5-FB94E4C6634C}" srcOrd="0" destOrd="4" presId="urn:microsoft.com/office/officeart/2005/8/layout/hList1"/>
    <dgm:cxn modelId="{5B352AB5-1131-45E9-AC0D-666C9B429A80}" srcId="{60894744-9B5C-41E5-AD08-16BA5883A6D7}" destId="{134721AE-F57F-4EB0-9B39-030CBA506459}" srcOrd="1" destOrd="0" parTransId="{61376DB8-F6E8-4D8F-B146-200EC903370F}" sibTransId="{6BA76CAF-7185-494F-BA6F-FFDE02FC518F}"/>
    <dgm:cxn modelId="{0994E376-AB6F-4079-AC60-06CAF3F2E689}" srcId="{8E4B77A0-0037-4DA4-B5DC-F183174D67FC}" destId="{B517A7EA-47D3-4123-9F29-F97DCDB999F8}" srcOrd="2" destOrd="0" parTransId="{BB0B37DB-D23B-4108-B473-B2874972A1B2}" sibTransId="{4B2A895B-EF02-4360-8EF0-167C82796298}"/>
    <dgm:cxn modelId="{D9F82133-D248-4BDC-8A7A-D7EFADD5F302}" srcId="{8E4B77A0-0037-4DA4-B5DC-F183174D67FC}" destId="{C8260E89-FF93-46E0-8EED-EFD043D4A69A}" srcOrd="0" destOrd="0" parTransId="{5EB35D6A-4A5C-4DE7-A839-666C697F9677}" sibTransId="{87081A20-3832-4F95-9B38-50EED753E329}"/>
    <dgm:cxn modelId="{C8630092-5F46-4E55-8DE0-73CA387BBD33}" type="presOf" srcId="{8E4B77A0-0037-4DA4-B5DC-F183174D67FC}" destId="{5C74C890-7105-4E2E-B695-C7B8EFBA9A76}" srcOrd="0" destOrd="0" presId="urn:microsoft.com/office/officeart/2005/8/layout/hList1"/>
    <dgm:cxn modelId="{3420E6FA-02C5-4FED-9EA7-A65B1E458DF5}" type="presOf" srcId="{D2C659C9-CD59-4DF3-B479-69F215A51D24}" destId="{C456CB51-B29C-401C-BE0B-BE536D650495}" srcOrd="0" destOrd="0" presId="urn:microsoft.com/office/officeart/2005/8/layout/hList1"/>
    <dgm:cxn modelId="{B0EE7E28-A895-4FA0-ABB9-DC09F8762DBE}" type="presOf" srcId="{FECE4854-3536-4AB8-882F-AB43617A96C9}" destId="{56ECFD8A-C01B-4475-A4A5-FB94E4C6634C}" srcOrd="0" destOrd="2" presId="urn:microsoft.com/office/officeart/2005/8/layout/hList1"/>
    <dgm:cxn modelId="{D6C221A4-DA2A-4C6F-8B50-01CD6AF910D7}" type="presOf" srcId="{67DED2DC-4656-43C6-8B2D-1A2E40D0F63A}" destId="{56ECFD8A-C01B-4475-A4A5-FB94E4C6634C}" srcOrd="0" destOrd="3" presId="urn:microsoft.com/office/officeart/2005/8/layout/hList1"/>
    <dgm:cxn modelId="{A4A9FF89-BB0A-4C3A-A7B0-86F209A3E131}" srcId="{8E4B77A0-0037-4DA4-B5DC-F183174D67FC}" destId="{03CF8798-DCC2-43EB-B89D-81FFBEA19EC7}" srcOrd="1" destOrd="0" parTransId="{562B0C00-49E3-4D55-88A7-6DA4FCEA9671}" sibTransId="{B35E2E5B-D41E-4AE5-AA40-2852EB3E474E}"/>
    <dgm:cxn modelId="{4F5B44D5-1F7B-41F9-9AF9-520FB688915D}" srcId="{D2C659C9-CD59-4DF3-B479-69F215A51D24}" destId="{8E4B77A0-0037-4DA4-B5DC-F183174D67FC}" srcOrd="0" destOrd="0" parTransId="{C6A1BB56-6971-4002-9FDE-7831478856A1}" sibTransId="{D064DB09-8271-418C-894B-32D6CD43EEA4}"/>
    <dgm:cxn modelId="{94FA0485-9701-4A2A-BB1F-C4EDC3DCAAED}" type="presOf" srcId="{16944837-E948-48BA-8A36-436B410F933B}" destId="{56ECFD8A-C01B-4475-A4A5-FB94E4C6634C}" srcOrd="0" destOrd="0" presId="urn:microsoft.com/office/officeart/2005/8/layout/hList1"/>
    <dgm:cxn modelId="{23FB437E-5C8F-478C-B243-C0E1B986397C}" type="presOf" srcId="{134721AE-F57F-4EB0-9B39-030CBA506459}" destId="{56ECFD8A-C01B-4475-A4A5-FB94E4C6634C}" srcOrd="0" destOrd="1" presId="urn:microsoft.com/office/officeart/2005/8/layout/hList1"/>
    <dgm:cxn modelId="{ED1D1FEE-5E2C-47E7-A8DE-EC661DC4E031}" srcId="{60894744-9B5C-41E5-AD08-16BA5883A6D7}" destId="{FECE4854-3536-4AB8-882F-AB43617A96C9}" srcOrd="2" destOrd="0" parTransId="{E67C0BA6-4E90-4C87-AC11-1774F6332163}" sibTransId="{3F8761A7-823C-4547-A63B-445859523714}"/>
    <dgm:cxn modelId="{021381E6-1827-4723-AD2D-5C5A09D3634E}" type="presOf" srcId="{03CF8798-DCC2-43EB-B89D-81FFBEA19EC7}" destId="{8C171D3E-8D1A-4828-B7DD-80051F43997A}" srcOrd="0" destOrd="1" presId="urn:microsoft.com/office/officeart/2005/8/layout/hList1"/>
    <dgm:cxn modelId="{9CDC77A7-FC10-4777-9318-76646856AA16}" srcId="{D2C659C9-CD59-4DF3-B479-69F215A51D24}" destId="{60894744-9B5C-41E5-AD08-16BA5883A6D7}" srcOrd="1" destOrd="0" parTransId="{D06C1D04-9182-4EC1-9E62-DBCF88C29899}" sibTransId="{AA177E28-E61A-42B5-A3CD-9A597DC14B3B}"/>
    <dgm:cxn modelId="{5412C68F-2D15-4C71-86D6-7A767BC236C3}" type="presParOf" srcId="{C456CB51-B29C-401C-BE0B-BE536D650495}" destId="{E2336678-00B8-4A9B-A8EC-D4248F01B7D1}" srcOrd="0" destOrd="0" presId="urn:microsoft.com/office/officeart/2005/8/layout/hList1"/>
    <dgm:cxn modelId="{5D6665AD-9112-4B05-9879-C19A40A59C37}" type="presParOf" srcId="{E2336678-00B8-4A9B-A8EC-D4248F01B7D1}" destId="{5C74C890-7105-4E2E-B695-C7B8EFBA9A76}" srcOrd="0" destOrd="0" presId="urn:microsoft.com/office/officeart/2005/8/layout/hList1"/>
    <dgm:cxn modelId="{86187B3E-F59E-4DFE-8D4E-5A613C0A39BA}" type="presParOf" srcId="{E2336678-00B8-4A9B-A8EC-D4248F01B7D1}" destId="{8C171D3E-8D1A-4828-B7DD-80051F43997A}" srcOrd="1" destOrd="0" presId="urn:microsoft.com/office/officeart/2005/8/layout/hList1"/>
    <dgm:cxn modelId="{A44DFB17-B32C-49CB-9509-6ED1EC06F448}" type="presParOf" srcId="{C456CB51-B29C-401C-BE0B-BE536D650495}" destId="{684FB1E0-E88B-437B-8525-DCAE002AC068}" srcOrd="1" destOrd="0" presId="urn:microsoft.com/office/officeart/2005/8/layout/hList1"/>
    <dgm:cxn modelId="{BC9E4E02-FCF5-4BB6-BB5A-C475CBAF592B}" type="presParOf" srcId="{C456CB51-B29C-401C-BE0B-BE536D650495}" destId="{54DA316F-FD28-46F4-88DB-B34FC2C74E48}" srcOrd="2" destOrd="0" presId="urn:microsoft.com/office/officeart/2005/8/layout/hList1"/>
    <dgm:cxn modelId="{68108412-4B7E-41FA-9B2F-61F416EADD92}" type="presParOf" srcId="{54DA316F-FD28-46F4-88DB-B34FC2C74E48}" destId="{6671EE30-6C1D-4C8C-B641-08F0B90059F0}" srcOrd="0" destOrd="0" presId="urn:microsoft.com/office/officeart/2005/8/layout/hList1"/>
    <dgm:cxn modelId="{5D1F327A-39B5-4AA0-A194-964C1F442819}" type="presParOf" srcId="{54DA316F-FD28-46F4-88DB-B34FC2C74E48}" destId="{56ECFD8A-C01B-4475-A4A5-FB94E4C663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C659C9-CD59-4DF3-B479-69F215A51D2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E4B77A0-0037-4DA4-B5DC-F183174D67FC}">
      <dgm:prSet phldrT="[Texto]" custT="1"/>
      <dgm:spPr/>
      <dgm:t>
        <a:bodyPr/>
        <a:lstStyle/>
        <a:p>
          <a:r>
            <a:rPr lang="es-CL" sz="2400" b="1" dirty="0" smtClean="0"/>
            <a:t>Servicio Público Otorgante</a:t>
          </a:r>
          <a:endParaRPr lang="es-CL" sz="2400" b="1" dirty="0"/>
        </a:p>
      </dgm:t>
    </dgm:pt>
    <dgm:pt modelId="{C6A1BB56-6971-4002-9FDE-7831478856A1}" type="parTrans" cxnId="{4F5B44D5-1F7B-41F9-9AF9-520FB688915D}">
      <dgm:prSet/>
      <dgm:spPr/>
      <dgm:t>
        <a:bodyPr/>
        <a:lstStyle/>
        <a:p>
          <a:endParaRPr lang="es-CL"/>
        </a:p>
      </dgm:t>
    </dgm:pt>
    <dgm:pt modelId="{D064DB09-8271-418C-894B-32D6CD43EEA4}" type="sibTrans" cxnId="{4F5B44D5-1F7B-41F9-9AF9-520FB688915D}">
      <dgm:prSet/>
      <dgm:spPr/>
      <dgm:t>
        <a:bodyPr/>
        <a:lstStyle/>
        <a:p>
          <a:endParaRPr lang="es-CL"/>
        </a:p>
      </dgm:t>
    </dgm:pt>
    <dgm:pt modelId="{C8260E89-FF93-46E0-8EED-EFD043D4A69A}">
      <dgm:prSet phldrT="[Texto]"/>
      <dgm:spPr/>
      <dgm:t>
        <a:bodyPr/>
        <a:lstStyle/>
        <a:p>
          <a:r>
            <a:rPr lang="es-CL" dirty="0" smtClean="0"/>
            <a:t>Rendir cuentas a la CGR.</a:t>
          </a:r>
          <a:endParaRPr lang="es-CL" dirty="0"/>
        </a:p>
      </dgm:t>
    </dgm:pt>
    <dgm:pt modelId="{5EB35D6A-4A5C-4DE7-A839-666C697F9677}" type="parTrans" cxnId="{D9F82133-D248-4BDC-8A7A-D7EFADD5F302}">
      <dgm:prSet/>
      <dgm:spPr/>
      <dgm:t>
        <a:bodyPr/>
        <a:lstStyle/>
        <a:p>
          <a:endParaRPr lang="es-CL"/>
        </a:p>
      </dgm:t>
    </dgm:pt>
    <dgm:pt modelId="{87081A20-3832-4F95-9B38-50EED753E329}" type="sibTrans" cxnId="{D9F82133-D248-4BDC-8A7A-D7EFADD5F302}">
      <dgm:prSet/>
      <dgm:spPr/>
      <dgm:t>
        <a:bodyPr/>
        <a:lstStyle/>
        <a:p>
          <a:endParaRPr lang="es-CL"/>
        </a:p>
      </dgm:t>
    </dgm:pt>
    <dgm:pt modelId="{60894744-9B5C-41E5-AD08-16BA5883A6D7}">
      <dgm:prSet phldrT="[Texto]" custT="1"/>
      <dgm:spPr/>
      <dgm:t>
        <a:bodyPr/>
        <a:lstStyle/>
        <a:p>
          <a:r>
            <a:rPr lang="es-CL" sz="2400" b="1" dirty="0" smtClean="0"/>
            <a:t>Receptor Privado</a:t>
          </a:r>
          <a:endParaRPr lang="es-CL" sz="2400" b="1" dirty="0"/>
        </a:p>
      </dgm:t>
    </dgm:pt>
    <dgm:pt modelId="{D06C1D04-9182-4EC1-9E62-DBCF88C29899}" type="parTrans" cxnId="{9CDC77A7-FC10-4777-9318-76646856AA16}">
      <dgm:prSet/>
      <dgm:spPr/>
      <dgm:t>
        <a:bodyPr/>
        <a:lstStyle/>
        <a:p>
          <a:endParaRPr lang="es-CL"/>
        </a:p>
      </dgm:t>
    </dgm:pt>
    <dgm:pt modelId="{AA177E28-E61A-42B5-A3CD-9A597DC14B3B}" type="sibTrans" cxnId="{9CDC77A7-FC10-4777-9318-76646856AA16}">
      <dgm:prSet/>
      <dgm:spPr/>
      <dgm:t>
        <a:bodyPr/>
        <a:lstStyle/>
        <a:p>
          <a:endParaRPr lang="es-CL"/>
        </a:p>
      </dgm:t>
    </dgm:pt>
    <dgm:pt modelId="{16944837-E948-48BA-8A36-436B410F933B}">
      <dgm:prSet phldrT="[Texto]"/>
      <dgm:spPr/>
      <dgm:t>
        <a:bodyPr/>
        <a:lstStyle/>
        <a:p>
          <a:r>
            <a:rPr lang="es-CL" dirty="0" smtClean="0"/>
            <a:t>Emitir el comprobante de ingreso.</a:t>
          </a:r>
          <a:endParaRPr lang="es-CL" dirty="0"/>
        </a:p>
      </dgm:t>
    </dgm:pt>
    <dgm:pt modelId="{9B5DCE87-CA29-49F2-AC5B-0C3EDA45DDC5}" type="parTrans" cxnId="{8A20D82A-E38F-4E9A-94D8-C488F60FF682}">
      <dgm:prSet/>
      <dgm:spPr/>
      <dgm:t>
        <a:bodyPr/>
        <a:lstStyle/>
        <a:p>
          <a:endParaRPr lang="es-CL"/>
        </a:p>
      </dgm:t>
    </dgm:pt>
    <dgm:pt modelId="{53EB0ABA-FC3E-4410-83E0-8866237F9EA5}" type="sibTrans" cxnId="{8A20D82A-E38F-4E9A-94D8-C488F60FF682}">
      <dgm:prSet/>
      <dgm:spPr/>
      <dgm:t>
        <a:bodyPr/>
        <a:lstStyle/>
        <a:p>
          <a:endParaRPr lang="es-CL"/>
        </a:p>
      </dgm:t>
    </dgm:pt>
    <dgm:pt modelId="{03CF8798-DCC2-43EB-B89D-81FFBEA19EC7}">
      <dgm:prSet phldrT="[Texto]"/>
      <dgm:spPr/>
      <dgm:t>
        <a:bodyPr/>
        <a:lstStyle/>
        <a:p>
          <a:r>
            <a:rPr lang="es-CL" dirty="0" smtClean="0"/>
            <a:t>Exigir rendición de cuentas al receptor.</a:t>
          </a:r>
          <a:endParaRPr lang="es-CL" dirty="0"/>
        </a:p>
      </dgm:t>
    </dgm:pt>
    <dgm:pt modelId="{562B0C00-49E3-4D55-88A7-6DA4FCEA9671}" type="parTrans" cxnId="{A4A9FF89-BB0A-4C3A-A7B0-86F209A3E131}">
      <dgm:prSet/>
      <dgm:spPr/>
      <dgm:t>
        <a:bodyPr/>
        <a:lstStyle/>
        <a:p>
          <a:endParaRPr lang="es-CL"/>
        </a:p>
      </dgm:t>
    </dgm:pt>
    <dgm:pt modelId="{B35E2E5B-D41E-4AE5-AA40-2852EB3E474E}" type="sibTrans" cxnId="{A4A9FF89-BB0A-4C3A-A7B0-86F209A3E131}">
      <dgm:prSet/>
      <dgm:spPr/>
      <dgm:t>
        <a:bodyPr/>
        <a:lstStyle/>
        <a:p>
          <a:endParaRPr lang="es-CL"/>
        </a:p>
      </dgm:t>
    </dgm:pt>
    <dgm:pt modelId="{B517A7EA-47D3-4123-9F29-F97DCDB999F8}">
      <dgm:prSet phldrT="[Texto]"/>
      <dgm:spPr/>
      <dgm:t>
        <a:bodyPr/>
        <a:lstStyle/>
        <a:p>
          <a:r>
            <a:rPr lang="es-CL" dirty="0" smtClean="0"/>
            <a:t>Revisar los informes que le remita el receptor.</a:t>
          </a:r>
          <a:endParaRPr lang="es-CL" dirty="0"/>
        </a:p>
      </dgm:t>
    </dgm:pt>
    <dgm:pt modelId="{BB0B37DB-D23B-4108-B473-B2874972A1B2}" type="parTrans" cxnId="{0994E376-AB6F-4079-AC60-06CAF3F2E689}">
      <dgm:prSet/>
      <dgm:spPr/>
      <dgm:t>
        <a:bodyPr/>
        <a:lstStyle/>
        <a:p>
          <a:endParaRPr lang="es-CL"/>
        </a:p>
      </dgm:t>
    </dgm:pt>
    <dgm:pt modelId="{4B2A895B-EF02-4360-8EF0-167C82796298}" type="sibTrans" cxnId="{0994E376-AB6F-4079-AC60-06CAF3F2E689}">
      <dgm:prSet/>
      <dgm:spPr/>
      <dgm:t>
        <a:bodyPr/>
        <a:lstStyle/>
        <a:p>
          <a:endParaRPr lang="es-CL"/>
        </a:p>
      </dgm:t>
    </dgm:pt>
    <dgm:pt modelId="{15B7B597-C919-4C04-8F17-A043294C8BC1}">
      <dgm:prSet phldrT="[Texto]"/>
      <dgm:spPr/>
      <dgm:t>
        <a:bodyPr/>
        <a:lstStyle/>
        <a:p>
          <a:r>
            <a:rPr lang="es-CL" dirty="0" smtClean="0"/>
            <a:t>Mantener a disposición de la CGR la documentación auténtica.</a:t>
          </a:r>
          <a:endParaRPr lang="es-CL" dirty="0"/>
        </a:p>
      </dgm:t>
    </dgm:pt>
    <dgm:pt modelId="{A396D2CA-F4A3-4DB1-9DDE-AABF073B5F19}" type="parTrans" cxnId="{02B27349-6EA7-4DDC-AB11-B3F84B7559F3}">
      <dgm:prSet/>
      <dgm:spPr/>
      <dgm:t>
        <a:bodyPr/>
        <a:lstStyle/>
        <a:p>
          <a:endParaRPr lang="es-CL"/>
        </a:p>
      </dgm:t>
    </dgm:pt>
    <dgm:pt modelId="{9352F8EB-5693-48CB-96FC-9BD2F4B995A0}" type="sibTrans" cxnId="{02B27349-6EA7-4DDC-AB11-B3F84B7559F3}">
      <dgm:prSet/>
      <dgm:spPr/>
      <dgm:t>
        <a:bodyPr/>
        <a:lstStyle/>
        <a:p>
          <a:endParaRPr lang="es-CL"/>
        </a:p>
      </dgm:t>
    </dgm:pt>
    <dgm:pt modelId="{AEBD2CE3-CBC0-4DCE-8412-89E263A16F14}">
      <dgm:prSet phldrT="[Texto]"/>
      <dgm:spPr/>
      <dgm:t>
        <a:bodyPr/>
        <a:lstStyle/>
        <a:p>
          <a:r>
            <a:rPr lang="es-CL" dirty="0" smtClean="0"/>
            <a:t>Adoptar resguardos en la situación excepcional prevista en los arts. 23 y 27 letra c).</a:t>
          </a:r>
          <a:endParaRPr lang="es-CL" dirty="0"/>
        </a:p>
      </dgm:t>
    </dgm:pt>
    <dgm:pt modelId="{763D78D2-0989-4A77-9446-71D94468C0B2}" type="parTrans" cxnId="{9D57DF52-3624-45F3-AFB4-90AB7EE40DB4}">
      <dgm:prSet/>
      <dgm:spPr/>
      <dgm:t>
        <a:bodyPr/>
        <a:lstStyle/>
        <a:p>
          <a:endParaRPr lang="es-CL"/>
        </a:p>
      </dgm:t>
    </dgm:pt>
    <dgm:pt modelId="{F5583622-8031-4DBE-AB6C-EC11480612C3}" type="sibTrans" cxnId="{9D57DF52-3624-45F3-AFB4-90AB7EE40DB4}">
      <dgm:prSet/>
      <dgm:spPr/>
      <dgm:t>
        <a:bodyPr/>
        <a:lstStyle/>
        <a:p>
          <a:endParaRPr lang="es-CL"/>
        </a:p>
      </dgm:t>
    </dgm:pt>
    <dgm:pt modelId="{6321506E-7149-4FAF-A88A-3CDC922901E8}">
      <dgm:prSet phldrT="[Texto]"/>
      <dgm:spPr/>
      <dgm:t>
        <a:bodyPr/>
        <a:lstStyle/>
        <a:p>
          <a:r>
            <a:rPr lang="es-CL" dirty="0" smtClean="0"/>
            <a:t>Enviar al otorgante los informes de actividades y de inversión.</a:t>
          </a:r>
          <a:endParaRPr lang="es-CL" dirty="0"/>
        </a:p>
      </dgm:t>
    </dgm:pt>
    <dgm:pt modelId="{79BCFFE0-91B5-4F29-B0C3-958F102705D5}" type="parTrans" cxnId="{76728D62-C491-45FE-97EB-9D2B7C0A5C2D}">
      <dgm:prSet/>
      <dgm:spPr/>
      <dgm:t>
        <a:bodyPr/>
        <a:lstStyle/>
        <a:p>
          <a:endParaRPr lang="es-CL"/>
        </a:p>
      </dgm:t>
    </dgm:pt>
    <dgm:pt modelId="{7E018003-61BC-4C67-986B-FC0A6A0E2CC4}" type="sibTrans" cxnId="{76728D62-C491-45FE-97EB-9D2B7C0A5C2D}">
      <dgm:prSet/>
      <dgm:spPr/>
      <dgm:t>
        <a:bodyPr/>
        <a:lstStyle/>
        <a:p>
          <a:endParaRPr lang="es-CL"/>
        </a:p>
      </dgm:t>
    </dgm:pt>
    <dgm:pt modelId="{6C43144A-279A-47ED-92F5-3F97984272F7}">
      <dgm:prSet phldrT="[Texto]"/>
      <dgm:spPr/>
      <dgm:t>
        <a:bodyPr/>
        <a:lstStyle/>
        <a:p>
          <a:r>
            <a:rPr lang="es-CL" dirty="0" smtClean="0"/>
            <a:t> Rendir cuentas al otorgante en el plazo que se fije por las partes. Supletoriamente, los primeros 15 días hábiles administrativos del mes siguiente.</a:t>
          </a:r>
          <a:endParaRPr lang="es-CL" dirty="0"/>
        </a:p>
      </dgm:t>
    </dgm:pt>
    <dgm:pt modelId="{F0EAAC03-C641-4E35-9DF4-6D75E802C5C1}" type="parTrans" cxnId="{F14CCBEB-820C-4FA1-9108-1BEF7AEADFE5}">
      <dgm:prSet/>
      <dgm:spPr/>
      <dgm:t>
        <a:bodyPr/>
        <a:lstStyle/>
        <a:p>
          <a:endParaRPr lang="es-CL"/>
        </a:p>
      </dgm:t>
    </dgm:pt>
    <dgm:pt modelId="{FF500705-537A-4582-B4F8-EF6AA0E91150}" type="sibTrans" cxnId="{F14CCBEB-820C-4FA1-9108-1BEF7AEADFE5}">
      <dgm:prSet/>
      <dgm:spPr/>
      <dgm:t>
        <a:bodyPr/>
        <a:lstStyle/>
        <a:p>
          <a:endParaRPr lang="es-CL"/>
        </a:p>
      </dgm:t>
    </dgm:pt>
    <dgm:pt modelId="{C456CB51-B29C-401C-BE0B-BE536D650495}" type="pres">
      <dgm:prSet presAssocID="{D2C659C9-CD59-4DF3-B479-69F215A51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2336678-00B8-4A9B-A8EC-D4248F01B7D1}" type="pres">
      <dgm:prSet presAssocID="{8E4B77A0-0037-4DA4-B5DC-F183174D67FC}" presName="composite" presStyleCnt="0"/>
      <dgm:spPr/>
    </dgm:pt>
    <dgm:pt modelId="{5C74C890-7105-4E2E-B695-C7B8EFBA9A76}" type="pres">
      <dgm:prSet presAssocID="{8E4B77A0-0037-4DA4-B5DC-F183174D67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171D3E-8D1A-4828-B7DD-80051F43997A}" type="pres">
      <dgm:prSet presAssocID="{8E4B77A0-0037-4DA4-B5DC-F183174D67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4FB1E0-E88B-437B-8525-DCAE002AC068}" type="pres">
      <dgm:prSet presAssocID="{D064DB09-8271-418C-894B-32D6CD43EEA4}" presName="space" presStyleCnt="0"/>
      <dgm:spPr/>
    </dgm:pt>
    <dgm:pt modelId="{54DA316F-FD28-46F4-88DB-B34FC2C74E48}" type="pres">
      <dgm:prSet presAssocID="{60894744-9B5C-41E5-AD08-16BA5883A6D7}" presName="composite" presStyleCnt="0"/>
      <dgm:spPr/>
    </dgm:pt>
    <dgm:pt modelId="{6671EE30-6C1D-4C8C-B641-08F0B90059F0}" type="pres">
      <dgm:prSet presAssocID="{60894744-9B5C-41E5-AD08-16BA5883A6D7}" presName="parTx" presStyleLbl="alignNode1" presStyleIdx="1" presStyleCnt="2" custLinFactNeighborX="1132" custLinFactNeighborY="-1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ECFD8A-C01B-4475-A4A5-FB94E4C6634C}" type="pres">
      <dgm:prSet presAssocID="{60894744-9B5C-41E5-AD08-16BA5883A6D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970018B-16FB-4158-9B51-5F6809C00965}" type="presOf" srcId="{D2C659C9-CD59-4DF3-B479-69F215A51D24}" destId="{C456CB51-B29C-401C-BE0B-BE536D650495}" srcOrd="0" destOrd="0" presId="urn:microsoft.com/office/officeart/2005/8/layout/hList1"/>
    <dgm:cxn modelId="{4FE30E12-0513-4173-8C76-6E7B38EF4E06}" type="presOf" srcId="{6C43144A-279A-47ED-92F5-3F97984272F7}" destId="{56ECFD8A-C01B-4475-A4A5-FB94E4C6634C}" srcOrd="0" destOrd="1" presId="urn:microsoft.com/office/officeart/2005/8/layout/hList1"/>
    <dgm:cxn modelId="{230EFA59-677C-4922-93ED-21E0799C6361}" type="presOf" srcId="{15B7B597-C919-4C04-8F17-A043294C8BC1}" destId="{8C171D3E-8D1A-4828-B7DD-80051F43997A}" srcOrd="0" destOrd="3" presId="urn:microsoft.com/office/officeart/2005/8/layout/hList1"/>
    <dgm:cxn modelId="{8A20D82A-E38F-4E9A-94D8-C488F60FF682}" srcId="{60894744-9B5C-41E5-AD08-16BA5883A6D7}" destId="{16944837-E948-48BA-8A36-436B410F933B}" srcOrd="0" destOrd="0" parTransId="{9B5DCE87-CA29-49F2-AC5B-0C3EDA45DDC5}" sibTransId="{53EB0ABA-FC3E-4410-83E0-8866237F9EA5}"/>
    <dgm:cxn modelId="{D599E3DF-61E1-4DEB-8B1E-4D137E45279C}" type="presOf" srcId="{8E4B77A0-0037-4DA4-B5DC-F183174D67FC}" destId="{5C74C890-7105-4E2E-B695-C7B8EFBA9A76}" srcOrd="0" destOrd="0" presId="urn:microsoft.com/office/officeart/2005/8/layout/hList1"/>
    <dgm:cxn modelId="{F14CCBEB-820C-4FA1-9108-1BEF7AEADFE5}" srcId="{60894744-9B5C-41E5-AD08-16BA5883A6D7}" destId="{6C43144A-279A-47ED-92F5-3F97984272F7}" srcOrd="1" destOrd="0" parTransId="{F0EAAC03-C641-4E35-9DF4-6D75E802C5C1}" sibTransId="{FF500705-537A-4582-B4F8-EF6AA0E91150}"/>
    <dgm:cxn modelId="{0994E376-AB6F-4079-AC60-06CAF3F2E689}" srcId="{8E4B77A0-0037-4DA4-B5DC-F183174D67FC}" destId="{B517A7EA-47D3-4123-9F29-F97DCDB999F8}" srcOrd="2" destOrd="0" parTransId="{BB0B37DB-D23B-4108-B473-B2874972A1B2}" sibTransId="{4B2A895B-EF02-4360-8EF0-167C82796298}"/>
    <dgm:cxn modelId="{8EA9C027-F544-4C66-A459-641D5D4AEB0B}" type="presOf" srcId="{B517A7EA-47D3-4123-9F29-F97DCDB999F8}" destId="{8C171D3E-8D1A-4828-B7DD-80051F43997A}" srcOrd="0" destOrd="2" presId="urn:microsoft.com/office/officeart/2005/8/layout/hList1"/>
    <dgm:cxn modelId="{D9F82133-D248-4BDC-8A7A-D7EFADD5F302}" srcId="{8E4B77A0-0037-4DA4-B5DC-F183174D67FC}" destId="{C8260E89-FF93-46E0-8EED-EFD043D4A69A}" srcOrd="0" destOrd="0" parTransId="{5EB35D6A-4A5C-4DE7-A839-666C697F9677}" sibTransId="{87081A20-3832-4F95-9B38-50EED753E329}"/>
    <dgm:cxn modelId="{76728D62-C491-45FE-97EB-9D2B7C0A5C2D}" srcId="{60894744-9B5C-41E5-AD08-16BA5883A6D7}" destId="{6321506E-7149-4FAF-A88A-3CDC922901E8}" srcOrd="2" destOrd="0" parTransId="{79BCFFE0-91B5-4F29-B0C3-958F102705D5}" sibTransId="{7E018003-61BC-4C67-986B-FC0A6A0E2CC4}"/>
    <dgm:cxn modelId="{AE44A302-4A7F-4590-8BFF-5BAA561B9592}" type="presOf" srcId="{60894744-9B5C-41E5-AD08-16BA5883A6D7}" destId="{6671EE30-6C1D-4C8C-B641-08F0B90059F0}" srcOrd="0" destOrd="0" presId="urn:microsoft.com/office/officeart/2005/8/layout/hList1"/>
    <dgm:cxn modelId="{9D57DF52-3624-45F3-AFB4-90AB7EE40DB4}" srcId="{8E4B77A0-0037-4DA4-B5DC-F183174D67FC}" destId="{AEBD2CE3-CBC0-4DCE-8412-89E263A16F14}" srcOrd="4" destOrd="0" parTransId="{763D78D2-0989-4A77-9446-71D94468C0B2}" sibTransId="{F5583622-8031-4DBE-AB6C-EC11480612C3}"/>
    <dgm:cxn modelId="{0CD640FA-4FFE-4139-8CB1-0C09544400EE}" type="presOf" srcId="{16944837-E948-48BA-8A36-436B410F933B}" destId="{56ECFD8A-C01B-4475-A4A5-FB94E4C6634C}" srcOrd="0" destOrd="0" presId="urn:microsoft.com/office/officeart/2005/8/layout/hList1"/>
    <dgm:cxn modelId="{02B27349-6EA7-4DDC-AB11-B3F84B7559F3}" srcId="{8E4B77A0-0037-4DA4-B5DC-F183174D67FC}" destId="{15B7B597-C919-4C04-8F17-A043294C8BC1}" srcOrd="3" destOrd="0" parTransId="{A396D2CA-F4A3-4DB1-9DDE-AABF073B5F19}" sibTransId="{9352F8EB-5693-48CB-96FC-9BD2F4B995A0}"/>
    <dgm:cxn modelId="{A4A9FF89-BB0A-4C3A-A7B0-86F209A3E131}" srcId="{8E4B77A0-0037-4DA4-B5DC-F183174D67FC}" destId="{03CF8798-DCC2-43EB-B89D-81FFBEA19EC7}" srcOrd="1" destOrd="0" parTransId="{562B0C00-49E3-4D55-88A7-6DA4FCEA9671}" sibTransId="{B35E2E5B-D41E-4AE5-AA40-2852EB3E474E}"/>
    <dgm:cxn modelId="{4F5B44D5-1F7B-41F9-9AF9-520FB688915D}" srcId="{D2C659C9-CD59-4DF3-B479-69F215A51D24}" destId="{8E4B77A0-0037-4DA4-B5DC-F183174D67FC}" srcOrd="0" destOrd="0" parTransId="{C6A1BB56-6971-4002-9FDE-7831478856A1}" sibTransId="{D064DB09-8271-418C-894B-32D6CD43EEA4}"/>
    <dgm:cxn modelId="{231F7CD8-C956-427C-871D-8B40B14B7B23}" type="presOf" srcId="{03CF8798-DCC2-43EB-B89D-81FFBEA19EC7}" destId="{8C171D3E-8D1A-4828-B7DD-80051F43997A}" srcOrd="0" destOrd="1" presId="urn:microsoft.com/office/officeart/2005/8/layout/hList1"/>
    <dgm:cxn modelId="{380AC207-4148-4609-B6AD-9601F0D0973D}" type="presOf" srcId="{AEBD2CE3-CBC0-4DCE-8412-89E263A16F14}" destId="{8C171D3E-8D1A-4828-B7DD-80051F43997A}" srcOrd="0" destOrd="4" presId="urn:microsoft.com/office/officeart/2005/8/layout/hList1"/>
    <dgm:cxn modelId="{9CDC77A7-FC10-4777-9318-76646856AA16}" srcId="{D2C659C9-CD59-4DF3-B479-69F215A51D24}" destId="{60894744-9B5C-41E5-AD08-16BA5883A6D7}" srcOrd="1" destOrd="0" parTransId="{D06C1D04-9182-4EC1-9E62-DBCF88C29899}" sibTransId="{AA177E28-E61A-42B5-A3CD-9A597DC14B3B}"/>
    <dgm:cxn modelId="{3BF1721D-FA7E-466E-A4AE-3610C73822F7}" type="presOf" srcId="{6321506E-7149-4FAF-A88A-3CDC922901E8}" destId="{56ECFD8A-C01B-4475-A4A5-FB94E4C6634C}" srcOrd="0" destOrd="2" presId="urn:microsoft.com/office/officeart/2005/8/layout/hList1"/>
    <dgm:cxn modelId="{E7D6F8F0-0CB7-4C36-B856-8F83932C561C}" type="presOf" srcId="{C8260E89-FF93-46E0-8EED-EFD043D4A69A}" destId="{8C171D3E-8D1A-4828-B7DD-80051F43997A}" srcOrd="0" destOrd="0" presId="urn:microsoft.com/office/officeart/2005/8/layout/hList1"/>
    <dgm:cxn modelId="{0FC8B456-0B5A-4398-BE4C-4525A6C5F32D}" type="presParOf" srcId="{C456CB51-B29C-401C-BE0B-BE536D650495}" destId="{E2336678-00B8-4A9B-A8EC-D4248F01B7D1}" srcOrd="0" destOrd="0" presId="urn:microsoft.com/office/officeart/2005/8/layout/hList1"/>
    <dgm:cxn modelId="{E2B25938-ECD8-4A73-BAE6-E3F47E43993E}" type="presParOf" srcId="{E2336678-00B8-4A9B-A8EC-D4248F01B7D1}" destId="{5C74C890-7105-4E2E-B695-C7B8EFBA9A76}" srcOrd="0" destOrd="0" presId="urn:microsoft.com/office/officeart/2005/8/layout/hList1"/>
    <dgm:cxn modelId="{7D13FBB3-D693-47EE-B04B-50382A4FCABF}" type="presParOf" srcId="{E2336678-00B8-4A9B-A8EC-D4248F01B7D1}" destId="{8C171D3E-8D1A-4828-B7DD-80051F43997A}" srcOrd="1" destOrd="0" presId="urn:microsoft.com/office/officeart/2005/8/layout/hList1"/>
    <dgm:cxn modelId="{3D2C6B66-9635-4564-BC3C-32CADF1C3058}" type="presParOf" srcId="{C456CB51-B29C-401C-BE0B-BE536D650495}" destId="{684FB1E0-E88B-437B-8525-DCAE002AC068}" srcOrd="1" destOrd="0" presId="urn:microsoft.com/office/officeart/2005/8/layout/hList1"/>
    <dgm:cxn modelId="{0CE987E2-E27A-4F2D-BC1A-2CB3CFF777F2}" type="presParOf" srcId="{C456CB51-B29C-401C-BE0B-BE536D650495}" destId="{54DA316F-FD28-46F4-88DB-B34FC2C74E48}" srcOrd="2" destOrd="0" presId="urn:microsoft.com/office/officeart/2005/8/layout/hList1"/>
    <dgm:cxn modelId="{88BC6C0D-2044-400B-AF8C-71FADC6B4045}" type="presParOf" srcId="{54DA316F-FD28-46F4-88DB-B34FC2C74E48}" destId="{6671EE30-6C1D-4C8C-B641-08F0B90059F0}" srcOrd="0" destOrd="0" presId="urn:microsoft.com/office/officeart/2005/8/layout/hList1"/>
    <dgm:cxn modelId="{F2146796-92E9-4922-9773-FCF205D0E2D8}" type="presParOf" srcId="{54DA316F-FD28-46F4-88DB-B34FC2C74E48}" destId="{56ECFD8A-C01B-4475-A4A5-FB94E4C663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8CDB83-1607-43B7-88A8-DBBC67E2FD31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B3DD21-63B0-48D2-8F0C-2E44DE2C8F35}">
      <dgm:prSet phldrT="[Texto]" custT="1"/>
      <dgm:spPr/>
      <dgm:t>
        <a:bodyPr/>
        <a:lstStyle/>
        <a:p>
          <a:pPr algn="ctr"/>
          <a:r>
            <a:rPr lang="es-ES" sz="2000" b="1" dirty="0" smtClean="0"/>
            <a:t>1. Necesidad en el Servicio</a:t>
          </a:r>
          <a:endParaRPr lang="es-ES" sz="2000" b="1" dirty="0"/>
        </a:p>
      </dgm:t>
    </dgm:pt>
    <dgm:pt modelId="{6D6B02EE-CC16-4724-AD9F-007FBD5BBD65}" type="parTrans" cxnId="{8F7FBE62-0ECF-4953-84C8-C7D15C1F348B}">
      <dgm:prSet/>
      <dgm:spPr/>
      <dgm:t>
        <a:bodyPr/>
        <a:lstStyle/>
        <a:p>
          <a:endParaRPr lang="es-ES" sz="1800" b="1"/>
        </a:p>
      </dgm:t>
    </dgm:pt>
    <dgm:pt modelId="{1DF5672A-43B6-4985-AD96-028E2676A29B}" type="sibTrans" cxnId="{8F7FBE62-0ECF-4953-84C8-C7D15C1F348B}">
      <dgm:prSet/>
      <dgm:spPr/>
      <dgm:t>
        <a:bodyPr/>
        <a:lstStyle/>
        <a:p>
          <a:endParaRPr lang="es-ES" sz="1800" b="1"/>
        </a:p>
      </dgm:t>
    </dgm:pt>
    <dgm:pt modelId="{811EF49C-C897-49F8-A839-0851C7B4EBAC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70C0"/>
              </a:solidFill>
            </a:rPr>
            <a:t>A </a:t>
          </a:r>
          <a:r>
            <a:rPr lang="es-ES" sz="1800" b="1" dirty="0" smtClean="0">
              <a:solidFill>
                <a:srgbClr val="0070C0"/>
              </a:solidFill>
              <a:effectLst/>
            </a:rPr>
            <a:t>partir de una necesidad se genera una Solicitud de Pedido.</a:t>
          </a:r>
          <a:endParaRPr lang="es-ES" sz="1800" b="1" dirty="0">
            <a:solidFill>
              <a:srgbClr val="0070C0"/>
            </a:solidFill>
            <a:effectLst/>
          </a:endParaRPr>
        </a:p>
      </dgm:t>
    </dgm:pt>
    <dgm:pt modelId="{99AB451F-2D92-45E6-BE4F-C9967ECFF259}" type="parTrans" cxnId="{5CB19692-8F25-43C4-B08B-DAECDB01EF3E}">
      <dgm:prSet/>
      <dgm:spPr/>
      <dgm:t>
        <a:bodyPr/>
        <a:lstStyle/>
        <a:p>
          <a:endParaRPr lang="es-ES" sz="1800" b="1"/>
        </a:p>
      </dgm:t>
    </dgm:pt>
    <dgm:pt modelId="{44F76019-ECD8-4EB8-A8AE-1055510734C6}" type="sibTrans" cxnId="{5CB19692-8F25-43C4-B08B-DAECDB01EF3E}">
      <dgm:prSet/>
      <dgm:spPr/>
      <dgm:t>
        <a:bodyPr/>
        <a:lstStyle/>
        <a:p>
          <a:endParaRPr lang="es-ES" sz="1800" b="1"/>
        </a:p>
      </dgm:t>
    </dgm:pt>
    <dgm:pt modelId="{E685FDD9-C8C1-4F30-A8E4-A255D6E1F672}">
      <dgm:prSet phldrT="[Texto]" custT="1"/>
      <dgm:spPr/>
      <dgm:t>
        <a:bodyPr/>
        <a:lstStyle/>
        <a:p>
          <a:pPr algn="ctr"/>
          <a:r>
            <a:rPr lang="es-ES" sz="2000" b="1" dirty="0" smtClean="0"/>
            <a:t>2. Aprobación del hecho económico.</a:t>
          </a:r>
          <a:endParaRPr lang="es-ES" sz="2000" b="1" dirty="0"/>
        </a:p>
      </dgm:t>
    </dgm:pt>
    <dgm:pt modelId="{F5E9A616-7499-45C6-B827-6E57E52A8220}" type="parTrans" cxnId="{E1EF988B-B323-486C-ADD0-9DB30E63BFD8}">
      <dgm:prSet/>
      <dgm:spPr/>
      <dgm:t>
        <a:bodyPr/>
        <a:lstStyle/>
        <a:p>
          <a:endParaRPr lang="es-ES" sz="1800" b="1"/>
        </a:p>
      </dgm:t>
    </dgm:pt>
    <dgm:pt modelId="{BBCBE9E2-D72A-4194-AB49-3ED66AA65A98}" type="sibTrans" cxnId="{E1EF988B-B323-486C-ADD0-9DB30E63BFD8}">
      <dgm:prSet/>
      <dgm:spPr/>
      <dgm:t>
        <a:bodyPr/>
        <a:lstStyle/>
        <a:p>
          <a:endParaRPr lang="es-ES" sz="1800" b="1"/>
        </a:p>
      </dgm:t>
    </dgm:pt>
    <dgm:pt modelId="{1914C1BD-90A7-44D8-B2D1-C9D20BCA085E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70C0"/>
              </a:solidFill>
            </a:rPr>
            <a:t>Principio el devengado.</a:t>
          </a:r>
          <a:endParaRPr lang="es-ES" sz="1800" b="1" dirty="0">
            <a:solidFill>
              <a:srgbClr val="0070C0"/>
            </a:solidFill>
          </a:endParaRPr>
        </a:p>
      </dgm:t>
    </dgm:pt>
    <dgm:pt modelId="{E72A884A-7262-4630-BF8E-F57E2C7C4844}" type="parTrans" cxnId="{B5539017-D9FD-42EE-B512-31FD50C9AAB6}">
      <dgm:prSet/>
      <dgm:spPr/>
      <dgm:t>
        <a:bodyPr/>
        <a:lstStyle/>
        <a:p>
          <a:endParaRPr lang="es-ES" sz="1800" b="1"/>
        </a:p>
      </dgm:t>
    </dgm:pt>
    <dgm:pt modelId="{050F2954-9F21-4CE8-8776-A710CFFE20EF}" type="sibTrans" cxnId="{B5539017-D9FD-42EE-B512-31FD50C9AAB6}">
      <dgm:prSet/>
      <dgm:spPr/>
      <dgm:t>
        <a:bodyPr/>
        <a:lstStyle/>
        <a:p>
          <a:endParaRPr lang="es-ES" sz="1800" b="1"/>
        </a:p>
      </dgm:t>
    </dgm:pt>
    <dgm:pt modelId="{484B49A3-EC05-46C3-9BC5-D5937DFA2562}">
      <dgm:prSet phldrT="[Texto]" custT="1"/>
      <dgm:spPr/>
      <dgm:t>
        <a:bodyPr/>
        <a:lstStyle/>
        <a:p>
          <a:pPr algn="ctr"/>
          <a:r>
            <a:rPr lang="es-ES" sz="2000" b="1" dirty="0" smtClean="0"/>
            <a:t>3. Materialización del hecho económico.</a:t>
          </a:r>
          <a:endParaRPr lang="es-ES" sz="2000" b="1" dirty="0"/>
        </a:p>
      </dgm:t>
    </dgm:pt>
    <dgm:pt modelId="{E344B136-F40D-4648-B203-787CCCF9221F}" type="parTrans" cxnId="{85DAF16C-773A-41A0-AB0A-45D4356C4AB1}">
      <dgm:prSet/>
      <dgm:spPr/>
      <dgm:t>
        <a:bodyPr/>
        <a:lstStyle/>
        <a:p>
          <a:endParaRPr lang="es-ES" sz="1800" b="1"/>
        </a:p>
      </dgm:t>
    </dgm:pt>
    <dgm:pt modelId="{E2684521-2732-4FF9-B765-977A5ED1C692}" type="sibTrans" cxnId="{85DAF16C-773A-41A0-AB0A-45D4356C4AB1}">
      <dgm:prSet/>
      <dgm:spPr/>
      <dgm:t>
        <a:bodyPr/>
        <a:lstStyle/>
        <a:p>
          <a:endParaRPr lang="es-ES" sz="1800" b="1"/>
        </a:p>
      </dgm:t>
    </dgm:pt>
    <dgm:pt modelId="{DCD58073-F08E-4587-A5A0-78CBC655C94F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70C0"/>
              </a:solidFill>
              <a:effectLst/>
            </a:rPr>
            <a:t>Principio del obligado.</a:t>
          </a:r>
          <a:endParaRPr lang="es-ES" sz="1800" b="1" dirty="0">
            <a:solidFill>
              <a:srgbClr val="0070C0"/>
            </a:solidFill>
            <a:effectLst/>
          </a:endParaRPr>
        </a:p>
      </dgm:t>
    </dgm:pt>
    <dgm:pt modelId="{78EFC0E6-9B97-4EFC-BE3F-BC38AE7E5242}" type="parTrans" cxnId="{4EE7B76B-09EC-430C-80FE-AB768A589308}">
      <dgm:prSet/>
      <dgm:spPr/>
      <dgm:t>
        <a:bodyPr/>
        <a:lstStyle/>
        <a:p>
          <a:endParaRPr lang="es-ES" sz="1800"/>
        </a:p>
      </dgm:t>
    </dgm:pt>
    <dgm:pt modelId="{101C0C4D-FBBB-4883-8713-4D65884796AE}" type="sibTrans" cxnId="{4EE7B76B-09EC-430C-80FE-AB768A589308}">
      <dgm:prSet/>
      <dgm:spPr/>
      <dgm:t>
        <a:bodyPr/>
        <a:lstStyle/>
        <a:p>
          <a:endParaRPr lang="es-ES" sz="1800"/>
        </a:p>
      </dgm:t>
    </dgm:pt>
    <dgm:pt modelId="{17FB8776-0B07-481B-9A85-A01DBEE2B340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70C0"/>
              </a:solidFill>
            </a:rPr>
            <a:t>Principio del Realizado.</a:t>
          </a:r>
          <a:endParaRPr lang="es-ES" sz="1800" b="1" dirty="0">
            <a:solidFill>
              <a:srgbClr val="0070C0"/>
            </a:solidFill>
          </a:endParaRPr>
        </a:p>
      </dgm:t>
    </dgm:pt>
    <dgm:pt modelId="{4A7897A7-8577-4F64-8777-686E8AE1FD5E}" type="parTrans" cxnId="{3A4C2B6A-F757-481A-9F65-CAF3AD78A7D3}">
      <dgm:prSet/>
      <dgm:spPr/>
      <dgm:t>
        <a:bodyPr/>
        <a:lstStyle/>
        <a:p>
          <a:endParaRPr lang="es-ES" sz="1800"/>
        </a:p>
      </dgm:t>
    </dgm:pt>
    <dgm:pt modelId="{E3BECBFF-687E-4498-9548-D5DD2DC7956C}" type="sibTrans" cxnId="{3A4C2B6A-F757-481A-9F65-CAF3AD78A7D3}">
      <dgm:prSet/>
      <dgm:spPr/>
      <dgm:t>
        <a:bodyPr/>
        <a:lstStyle/>
        <a:p>
          <a:endParaRPr lang="es-ES" sz="1800"/>
        </a:p>
      </dgm:t>
    </dgm:pt>
    <dgm:pt modelId="{A6E211D6-806C-4926-AA28-0AD5621E6039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70C0"/>
              </a:solidFill>
            </a:rPr>
            <a:t>Inicio del proceso contable.</a:t>
          </a:r>
          <a:endParaRPr lang="es-ES" sz="1800" b="1" dirty="0">
            <a:solidFill>
              <a:srgbClr val="0070C0"/>
            </a:solidFill>
          </a:endParaRPr>
        </a:p>
      </dgm:t>
    </dgm:pt>
    <dgm:pt modelId="{7505E438-D915-40F2-860E-B000CCE6C7ED}" type="parTrans" cxnId="{62332C1B-54B2-4737-A363-15F1BDE4BC5D}">
      <dgm:prSet/>
      <dgm:spPr/>
      <dgm:t>
        <a:bodyPr/>
        <a:lstStyle/>
        <a:p>
          <a:endParaRPr lang="es-ES" sz="1800"/>
        </a:p>
      </dgm:t>
    </dgm:pt>
    <dgm:pt modelId="{D60DA040-8267-4BB4-BB30-8787C54D843B}" type="sibTrans" cxnId="{62332C1B-54B2-4737-A363-15F1BDE4BC5D}">
      <dgm:prSet/>
      <dgm:spPr/>
      <dgm:t>
        <a:bodyPr/>
        <a:lstStyle/>
        <a:p>
          <a:endParaRPr lang="es-ES" sz="1800"/>
        </a:p>
      </dgm:t>
    </dgm:pt>
    <dgm:pt modelId="{076FA05D-8B0C-47AE-A29D-15EA8D6AD75D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70C0"/>
              </a:solidFill>
            </a:rPr>
            <a:t>Ingreso o pago efectivo.</a:t>
          </a:r>
          <a:endParaRPr lang="es-ES" sz="1800" b="1" dirty="0">
            <a:solidFill>
              <a:srgbClr val="0070C0"/>
            </a:solidFill>
          </a:endParaRPr>
        </a:p>
      </dgm:t>
    </dgm:pt>
    <dgm:pt modelId="{E84C7522-F065-4CFF-9436-368DAEF67BBE}" type="parTrans" cxnId="{CB07B7B3-65FC-4938-B5FB-15515FD1264F}">
      <dgm:prSet/>
      <dgm:spPr/>
      <dgm:t>
        <a:bodyPr/>
        <a:lstStyle/>
        <a:p>
          <a:endParaRPr lang="es-ES" sz="1800"/>
        </a:p>
      </dgm:t>
    </dgm:pt>
    <dgm:pt modelId="{08D2B750-A6BF-48C9-AB3E-32281A4A8999}" type="sibTrans" cxnId="{CB07B7B3-65FC-4938-B5FB-15515FD1264F}">
      <dgm:prSet/>
      <dgm:spPr/>
      <dgm:t>
        <a:bodyPr/>
        <a:lstStyle/>
        <a:p>
          <a:endParaRPr lang="es-ES" sz="1800"/>
        </a:p>
      </dgm:t>
    </dgm:pt>
    <dgm:pt modelId="{EFB6B0F7-CDEE-485A-ABCA-6B7E02091E08}" type="pres">
      <dgm:prSet presAssocID="{578CDB83-1607-43B7-88A8-DBBC67E2FD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58A4C6-6A3B-4A24-8016-180207ACE526}" type="pres">
      <dgm:prSet presAssocID="{DCB3DD21-63B0-48D2-8F0C-2E44DE2C8F35}" presName="composite" presStyleCnt="0"/>
      <dgm:spPr/>
      <dgm:t>
        <a:bodyPr/>
        <a:lstStyle/>
        <a:p>
          <a:endParaRPr lang="es-ES"/>
        </a:p>
      </dgm:t>
    </dgm:pt>
    <dgm:pt modelId="{AD65B8C7-935E-4D94-B98D-531DE4748855}" type="pres">
      <dgm:prSet presAssocID="{DCB3DD21-63B0-48D2-8F0C-2E44DE2C8F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48CF0-2B6E-45CD-AC53-AEECCDC92DB5}" type="pres">
      <dgm:prSet presAssocID="{DCB3DD21-63B0-48D2-8F0C-2E44DE2C8F3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23481-BD2D-4426-B6DD-929F258207CA}" type="pres">
      <dgm:prSet presAssocID="{1DF5672A-43B6-4985-AD96-028E2676A29B}" presName="space" presStyleCnt="0"/>
      <dgm:spPr/>
      <dgm:t>
        <a:bodyPr/>
        <a:lstStyle/>
        <a:p>
          <a:endParaRPr lang="es-ES"/>
        </a:p>
      </dgm:t>
    </dgm:pt>
    <dgm:pt modelId="{B6E62E0C-E08D-4EF6-B55C-C46F512EBD49}" type="pres">
      <dgm:prSet presAssocID="{E685FDD9-C8C1-4F30-A8E4-A255D6E1F672}" presName="composite" presStyleCnt="0"/>
      <dgm:spPr/>
      <dgm:t>
        <a:bodyPr/>
        <a:lstStyle/>
        <a:p>
          <a:endParaRPr lang="es-ES"/>
        </a:p>
      </dgm:t>
    </dgm:pt>
    <dgm:pt modelId="{C816FC94-7B6F-4B0E-B46E-F7D2C09CB9D1}" type="pres">
      <dgm:prSet presAssocID="{E685FDD9-C8C1-4F30-A8E4-A255D6E1F6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DDF0E0-78AD-4EC8-9489-A71656AA0D82}" type="pres">
      <dgm:prSet presAssocID="{E685FDD9-C8C1-4F30-A8E4-A255D6E1F67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2BDD2-4A30-4733-BACE-76F824C95347}" type="pres">
      <dgm:prSet presAssocID="{BBCBE9E2-D72A-4194-AB49-3ED66AA65A98}" presName="space" presStyleCnt="0"/>
      <dgm:spPr/>
      <dgm:t>
        <a:bodyPr/>
        <a:lstStyle/>
        <a:p>
          <a:endParaRPr lang="es-ES"/>
        </a:p>
      </dgm:t>
    </dgm:pt>
    <dgm:pt modelId="{AA4881B6-A71C-4524-81F1-CAE8B6AB7CAD}" type="pres">
      <dgm:prSet presAssocID="{484B49A3-EC05-46C3-9BC5-D5937DFA2562}" presName="composite" presStyleCnt="0"/>
      <dgm:spPr/>
      <dgm:t>
        <a:bodyPr/>
        <a:lstStyle/>
        <a:p>
          <a:endParaRPr lang="es-ES"/>
        </a:p>
      </dgm:t>
    </dgm:pt>
    <dgm:pt modelId="{BAD79D61-9162-415F-8DC0-7DBAE46A3DEC}" type="pres">
      <dgm:prSet presAssocID="{484B49A3-EC05-46C3-9BC5-D5937DFA25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8B136-52F8-4C8E-9D34-5CE29CD1894A}" type="pres">
      <dgm:prSet presAssocID="{484B49A3-EC05-46C3-9BC5-D5937DFA256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332C1B-54B2-4737-A363-15F1BDE4BC5D}" srcId="{E685FDD9-C8C1-4F30-A8E4-A255D6E1F672}" destId="{A6E211D6-806C-4926-AA28-0AD5621E6039}" srcOrd="0" destOrd="0" parTransId="{7505E438-D915-40F2-860E-B000CCE6C7ED}" sibTransId="{D60DA040-8267-4BB4-BB30-8787C54D843B}"/>
    <dgm:cxn modelId="{A3CDEF7D-BECB-44CD-9A37-A7FF1D587F7D}" type="presOf" srcId="{DCB3DD21-63B0-48D2-8F0C-2E44DE2C8F35}" destId="{AD65B8C7-935E-4D94-B98D-531DE4748855}" srcOrd="0" destOrd="0" presId="urn:microsoft.com/office/officeart/2005/8/layout/hList1"/>
    <dgm:cxn modelId="{3A4C2B6A-F757-481A-9F65-CAF3AD78A7D3}" srcId="{484B49A3-EC05-46C3-9BC5-D5937DFA2562}" destId="{17FB8776-0B07-481B-9A85-A01DBEE2B340}" srcOrd="1" destOrd="0" parTransId="{4A7897A7-8577-4F64-8777-686E8AE1FD5E}" sibTransId="{E3BECBFF-687E-4498-9548-D5DD2DC7956C}"/>
    <dgm:cxn modelId="{4F4D69CC-FD51-41F9-8BD6-1AD32BD5B6A6}" type="presOf" srcId="{E685FDD9-C8C1-4F30-A8E4-A255D6E1F672}" destId="{C816FC94-7B6F-4B0E-B46E-F7D2C09CB9D1}" srcOrd="0" destOrd="0" presId="urn:microsoft.com/office/officeart/2005/8/layout/hList1"/>
    <dgm:cxn modelId="{74AF19EB-9235-432C-838A-6CC2783C436E}" type="presOf" srcId="{578CDB83-1607-43B7-88A8-DBBC67E2FD31}" destId="{EFB6B0F7-CDEE-485A-ABCA-6B7E02091E08}" srcOrd="0" destOrd="0" presId="urn:microsoft.com/office/officeart/2005/8/layout/hList1"/>
    <dgm:cxn modelId="{4EE7B76B-09EC-430C-80FE-AB768A589308}" srcId="{DCB3DD21-63B0-48D2-8F0C-2E44DE2C8F35}" destId="{DCD58073-F08E-4587-A5A0-78CBC655C94F}" srcOrd="1" destOrd="0" parTransId="{78EFC0E6-9B97-4EFC-BE3F-BC38AE7E5242}" sibTransId="{101C0C4D-FBBB-4883-8713-4D65884796AE}"/>
    <dgm:cxn modelId="{C2AE6173-3A50-4372-A6BF-C04D01D4D975}" type="presOf" srcId="{1914C1BD-90A7-44D8-B2D1-C9D20BCA085E}" destId="{27DDF0E0-78AD-4EC8-9489-A71656AA0D82}" srcOrd="0" destOrd="1" presId="urn:microsoft.com/office/officeart/2005/8/layout/hList1"/>
    <dgm:cxn modelId="{B5539017-D9FD-42EE-B512-31FD50C9AAB6}" srcId="{E685FDD9-C8C1-4F30-A8E4-A255D6E1F672}" destId="{1914C1BD-90A7-44D8-B2D1-C9D20BCA085E}" srcOrd="1" destOrd="0" parTransId="{E72A884A-7262-4630-BF8E-F57E2C7C4844}" sibTransId="{050F2954-9F21-4CE8-8776-A710CFFE20EF}"/>
    <dgm:cxn modelId="{4E128E5C-816E-48AE-BBE1-EEEF5E921EB1}" type="presOf" srcId="{811EF49C-C897-49F8-A839-0851C7B4EBAC}" destId="{E5A48CF0-2B6E-45CD-AC53-AEECCDC92DB5}" srcOrd="0" destOrd="0" presId="urn:microsoft.com/office/officeart/2005/8/layout/hList1"/>
    <dgm:cxn modelId="{E1EF988B-B323-486C-ADD0-9DB30E63BFD8}" srcId="{578CDB83-1607-43B7-88A8-DBBC67E2FD31}" destId="{E685FDD9-C8C1-4F30-A8E4-A255D6E1F672}" srcOrd="1" destOrd="0" parTransId="{F5E9A616-7499-45C6-B827-6E57E52A8220}" sibTransId="{BBCBE9E2-D72A-4194-AB49-3ED66AA65A98}"/>
    <dgm:cxn modelId="{5CB19692-8F25-43C4-B08B-DAECDB01EF3E}" srcId="{DCB3DD21-63B0-48D2-8F0C-2E44DE2C8F35}" destId="{811EF49C-C897-49F8-A839-0851C7B4EBAC}" srcOrd="0" destOrd="0" parTransId="{99AB451F-2D92-45E6-BE4F-C9967ECFF259}" sibTransId="{44F76019-ECD8-4EB8-A8AE-1055510734C6}"/>
    <dgm:cxn modelId="{B833FE81-CF70-4E23-BEAA-68402A6F92B8}" type="presOf" srcId="{484B49A3-EC05-46C3-9BC5-D5937DFA2562}" destId="{BAD79D61-9162-415F-8DC0-7DBAE46A3DEC}" srcOrd="0" destOrd="0" presId="urn:microsoft.com/office/officeart/2005/8/layout/hList1"/>
    <dgm:cxn modelId="{26F48609-1704-4850-80C2-DA7376648EED}" type="presOf" srcId="{A6E211D6-806C-4926-AA28-0AD5621E6039}" destId="{27DDF0E0-78AD-4EC8-9489-A71656AA0D82}" srcOrd="0" destOrd="0" presId="urn:microsoft.com/office/officeart/2005/8/layout/hList1"/>
    <dgm:cxn modelId="{DBBFAE23-7232-42F6-BA79-A1CEF695A2D0}" type="presOf" srcId="{DCD58073-F08E-4587-A5A0-78CBC655C94F}" destId="{E5A48CF0-2B6E-45CD-AC53-AEECCDC92DB5}" srcOrd="0" destOrd="1" presId="urn:microsoft.com/office/officeart/2005/8/layout/hList1"/>
    <dgm:cxn modelId="{8F7FBE62-0ECF-4953-84C8-C7D15C1F348B}" srcId="{578CDB83-1607-43B7-88A8-DBBC67E2FD31}" destId="{DCB3DD21-63B0-48D2-8F0C-2E44DE2C8F35}" srcOrd="0" destOrd="0" parTransId="{6D6B02EE-CC16-4724-AD9F-007FBD5BBD65}" sibTransId="{1DF5672A-43B6-4985-AD96-028E2676A29B}"/>
    <dgm:cxn modelId="{1288AEA2-E80A-4958-89F5-A3D0A2102248}" type="presOf" srcId="{17FB8776-0B07-481B-9A85-A01DBEE2B340}" destId="{6058B136-52F8-4C8E-9D34-5CE29CD1894A}" srcOrd="0" destOrd="1" presId="urn:microsoft.com/office/officeart/2005/8/layout/hList1"/>
    <dgm:cxn modelId="{CB07B7B3-65FC-4938-B5FB-15515FD1264F}" srcId="{484B49A3-EC05-46C3-9BC5-D5937DFA2562}" destId="{076FA05D-8B0C-47AE-A29D-15EA8D6AD75D}" srcOrd="0" destOrd="0" parTransId="{E84C7522-F065-4CFF-9436-368DAEF67BBE}" sibTransId="{08D2B750-A6BF-48C9-AB3E-32281A4A8999}"/>
    <dgm:cxn modelId="{4D697303-8941-4D08-9492-B0DA3609B870}" type="presOf" srcId="{076FA05D-8B0C-47AE-A29D-15EA8D6AD75D}" destId="{6058B136-52F8-4C8E-9D34-5CE29CD1894A}" srcOrd="0" destOrd="0" presId="urn:microsoft.com/office/officeart/2005/8/layout/hList1"/>
    <dgm:cxn modelId="{85DAF16C-773A-41A0-AB0A-45D4356C4AB1}" srcId="{578CDB83-1607-43B7-88A8-DBBC67E2FD31}" destId="{484B49A3-EC05-46C3-9BC5-D5937DFA2562}" srcOrd="2" destOrd="0" parTransId="{E344B136-F40D-4648-B203-787CCCF9221F}" sibTransId="{E2684521-2732-4FF9-B765-977A5ED1C692}"/>
    <dgm:cxn modelId="{AD4E9C9F-E62F-4888-930D-3AE4A6EF9410}" type="presParOf" srcId="{EFB6B0F7-CDEE-485A-ABCA-6B7E02091E08}" destId="{3458A4C6-6A3B-4A24-8016-180207ACE526}" srcOrd="0" destOrd="0" presId="urn:microsoft.com/office/officeart/2005/8/layout/hList1"/>
    <dgm:cxn modelId="{3F726A2B-FA13-4B0D-B5DC-2C2CB61DFAD5}" type="presParOf" srcId="{3458A4C6-6A3B-4A24-8016-180207ACE526}" destId="{AD65B8C7-935E-4D94-B98D-531DE4748855}" srcOrd="0" destOrd="0" presId="urn:microsoft.com/office/officeart/2005/8/layout/hList1"/>
    <dgm:cxn modelId="{7DEF1EC2-6A32-4F12-819A-01B38A7BFFE5}" type="presParOf" srcId="{3458A4C6-6A3B-4A24-8016-180207ACE526}" destId="{E5A48CF0-2B6E-45CD-AC53-AEECCDC92DB5}" srcOrd="1" destOrd="0" presId="urn:microsoft.com/office/officeart/2005/8/layout/hList1"/>
    <dgm:cxn modelId="{49C60C8B-2456-4696-A06E-07DB69A71F1A}" type="presParOf" srcId="{EFB6B0F7-CDEE-485A-ABCA-6B7E02091E08}" destId="{60923481-BD2D-4426-B6DD-929F258207CA}" srcOrd="1" destOrd="0" presId="urn:microsoft.com/office/officeart/2005/8/layout/hList1"/>
    <dgm:cxn modelId="{45C7B7EA-A898-46E0-91B3-5A55CB219293}" type="presParOf" srcId="{EFB6B0F7-CDEE-485A-ABCA-6B7E02091E08}" destId="{B6E62E0C-E08D-4EF6-B55C-C46F512EBD49}" srcOrd="2" destOrd="0" presId="urn:microsoft.com/office/officeart/2005/8/layout/hList1"/>
    <dgm:cxn modelId="{20207182-E706-4F9D-9497-6A99AE1EEED5}" type="presParOf" srcId="{B6E62E0C-E08D-4EF6-B55C-C46F512EBD49}" destId="{C816FC94-7B6F-4B0E-B46E-F7D2C09CB9D1}" srcOrd="0" destOrd="0" presId="urn:microsoft.com/office/officeart/2005/8/layout/hList1"/>
    <dgm:cxn modelId="{3B87A354-A078-444E-86D6-2D6EF64F6B39}" type="presParOf" srcId="{B6E62E0C-E08D-4EF6-B55C-C46F512EBD49}" destId="{27DDF0E0-78AD-4EC8-9489-A71656AA0D82}" srcOrd="1" destOrd="0" presId="urn:microsoft.com/office/officeart/2005/8/layout/hList1"/>
    <dgm:cxn modelId="{BAADAE14-8FF7-404E-B0E0-819220FA1387}" type="presParOf" srcId="{EFB6B0F7-CDEE-485A-ABCA-6B7E02091E08}" destId="{16A2BDD2-4A30-4733-BACE-76F824C95347}" srcOrd="3" destOrd="0" presId="urn:microsoft.com/office/officeart/2005/8/layout/hList1"/>
    <dgm:cxn modelId="{FA89400E-A331-4031-AEC2-96735265699C}" type="presParOf" srcId="{EFB6B0F7-CDEE-485A-ABCA-6B7E02091E08}" destId="{AA4881B6-A71C-4524-81F1-CAE8B6AB7CAD}" srcOrd="4" destOrd="0" presId="urn:microsoft.com/office/officeart/2005/8/layout/hList1"/>
    <dgm:cxn modelId="{E62C3F03-8D8B-422B-99D9-F37930F8CDDC}" type="presParOf" srcId="{AA4881B6-A71C-4524-81F1-CAE8B6AB7CAD}" destId="{BAD79D61-9162-415F-8DC0-7DBAE46A3DEC}" srcOrd="0" destOrd="0" presId="urn:microsoft.com/office/officeart/2005/8/layout/hList1"/>
    <dgm:cxn modelId="{59B5A829-EF09-41D6-8FE7-39815F9E3DA9}" type="presParOf" srcId="{AA4881B6-A71C-4524-81F1-CAE8B6AB7CAD}" destId="{6058B136-52F8-4C8E-9D34-5CE29CD1894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CA181-C8C3-4B21-BE51-7A4A9F43DAE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4F8AAC5-2E92-4AB8-B6C2-EB354D54BD1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Documento</a:t>
          </a:r>
          <a:r>
            <a:rPr lang="es-CL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s-CL" sz="20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respaldo rendido más de una vez.</a:t>
          </a:r>
        </a:p>
        <a:p>
          <a:endParaRPr lang="es-CL" sz="2000" dirty="0">
            <a:solidFill>
              <a:schemeClr val="tx1"/>
            </a:solidFill>
          </a:endParaRPr>
        </a:p>
      </dgm:t>
    </dgm:pt>
    <dgm:pt modelId="{0886FCB9-3ED8-4D5A-8C71-947A6D3509A2}" type="parTrans" cxnId="{5F365846-FE3B-4D99-B1CD-A6FDFD9E3A5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9F95247-7958-4CC6-96CE-04020F51A724}" type="sibTrans" cxnId="{5F365846-FE3B-4D99-B1CD-A6FDFD9E3A5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9DDF5460-82B2-4F58-91C1-A9E963E14F55}">
      <dgm:prSet phldrT="[Texto]" custT="1"/>
      <dgm:spPr/>
      <dgm:t>
        <a:bodyPr/>
        <a:lstStyle/>
        <a:p>
          <a:r>
            <a:rPr lang="es-CL" sz="2000" b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No existía uniformidad en la manera de rendir las cuentas. </a:t>
          </a:r>
          <a:endParaRPr lang="es-CL" sz="2000" dirty="0">
            <a:solidFill>
              <a:schemeClr val="tx1"/>
            </a:solidFill>
          </a:endParaRPr>
        </a:p>
      </dgm:t>
    </dgm:pt>
    <dgm:pt modelId="{4BBAAA27-72DA-41F9-BF7E-B9BCC075CB3B}" type="parTrans" cxnId="{5AF8624A-F14A-4324-A298-B66AF805094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C71E466D-30EF-49FA-A211-CD5C7FBF2AD2}" type="sibTrans" cxnId="{5AF8624A-F14A-4324-A298-B66AF805094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56C75A1-63E6-4B7A-A1E4-3F9EAAADAB01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Falta de documentación original.</a:t>
          </a:r>
          <a:endParaRPr lang="es-CL" sz="2000" b="1" dirty="0">
            <a:solidFill>
              <a:schemeClr val="tx1"/>
            </a:solidFill>
          </a:endParaRPr>
        </a:p>
      </dgm:t>
    </dgm:pt>
    <dgm:pt modelId="{B733C956-5552-465C-A9AB-3C5299F2BA66}" type="parTrans" cxnId="{AC3D1F5B-C06A-483D-982F-DB5D3F2773F6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D1C9C7F3-D26A-4497-A8F6-8F62C4F076E2}" type="sibTrans" cxnId="{AC3D1F5B-C06A-483D-982F-DB5D3F2773F6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F6AF394-FC4D-4FB9-924E-B0CE0203537F}" type="pres">
      <dgm:prSet presAssocID="{2D6CA181-C8C3-4B21-BE51-7A4A9F43DA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3B6C602-5855-44F1-B1CB-F36510E23907}" type="pres">
      <dgm:prSet presAssocID="{34F8AAC5-2E92-4AB8-B6C2-EB354D54BD10}" presName="parentLin" presStyleCnt="0"/>
      <dgm:spPr/>
    </dgm:pt>
    <dgm:pt modelId="{D24F5078-980F-405C-8A86-42FEDC5E063C}" type="pres">
      <dgm:prSet presAssocID="{34F8AAC5-2E92-4AB8-B6C2-EB354D54BD10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A6CC67AB-F62A-4805-99C7-3E69582E487B}" type="pres">
      <dgm:prSet presAssocID="{34F8AAC5-2E92-4AB8-B6C2-EB354D54BD10}" presName="parentText" presStyleLbl="node1" presStyleIdx="0" presStyleCnt="3" custScaleY="17560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6A599D-15DC-4DE7-9E40-2652A9861555}" type="pres">
      <dgm:prSet presAssocID="{34F8AAC5-2E92-4AB8-B6C2-EB354D54BD10}" presName="negativeSpace" presStyleCnt="0"/>
      <dgm:spPr/>
    </dgm:pt>
    <dgm:pt modelId="{8156E901-5390-4BE4-A6B6-718EFB3EEAB6}" type="pres">
      <dgm:prSet presAssocID="{34F8AAC5-2E92-4AB8-B6C2-EB354D54BD10}" presName="childText" presStyleLbl="conFgAcc1" presStyleIdx="0" presStyleCnt="3">
        <dgm:presLayoutVars>
          <dgm:bulletEnabled val="1"/>
        </dgm:presLayoutVars>
      </dgm:prSet>
      <dgm:spPr/>
    </dgm:pt>
    <dgm:pt modelId="{B373E2C7-E791-44D1-ABFA-D9C8715B3636}" type="pres">
      <dgm:prSet presAssocID="{89F95247-7958-4CC6-96CE-04020F51A724}" presName="spaceBetweenRectangles" presStyleCnt="0"/>
      <dgm:spPr/>
    </dgm:pt>
    <dgm:pt modelId="{17F30222-A9FE-4666-BF64-906B1AB44F4D}" type="pres">
      <dgm:prSet presAssocID="{9DDF5460-82B2-4F58-91C1-A9E963E14F55}" presName="parentLin" presStyleCnt="0"/>
      <dgm:spPr/>
    </dgm:pt>
    <dgm:pt modelId="{03302E97-760A-4A68-829D-0391EA08F389}" type="pres">
      <dgm:prSet presAssocID="{9DDF5460-82B2-4F58-91C1-A9E963E14F55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42B8A951-E287-4E9C-ACDE-3D25BEEE6451}" type="pres">
      <dgm:prSet presAssocID="{9DDF5460-82B2-4F58-91C1-A9E963E14F55}" presName="parentText" presStyleLbl="node1" presStyleIdx="1" presStyleCnt="3" custScaleY="21655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367467-8ED7-4B87-8C3F-07D00066EE5E}" type="pres">
      <dgm:prSet presAssocID="{9DDF5460-82B2-4F58-91C1-A9E963E14F55}" presName="negativeSpace" presStyleCnt="0"/>
      <dgm:spPr/>
    </dgm:pt>
    <dgm:pt modelId="{BC15848F-0A19-4448-9CF2-C1AD06DE3E4A}" type="pres">
      <dgm:prSet presAssocID="{9DDF5460-82B2-4F58-91C1-A9E963E14F55}" presName="childText" presStyleLbl="conFgAcc1" presStyleIdx="1" presStyleCnt="3">
        <dgm:presLayoutVars>
          <dgm:bulletEnabled val="1"/>
        </dgm:presLayoutVars>
      </dgm:prSet>
      <dgm:spPr/>
    </dgm:pt>
    <dgm:pt modelId="{957F4B00-8D0E-49F9-A717-A43A7B302D4F}" type="pres">
      <dgm:prSet presAssocID="{C71E466D-30EF-49FA-A211-CD5C7FBF2AD2}" presName="spaceBetweenRectangles" presStyleCnt="0"/>
      <dgm:spPr/>
    </dgm:pt>
    <dgm:pt modelId="{14B214EB-ED27-4017-A263-21B2171FC3AA}" type="pres">
      <dgm:prSet presAssocID="{356C75A1-63E6-4B7A-A1E4-3F9EAAADAB01}" presName="parentLin" presStyleCnt="0"/>
      <dgm:spPr/>
    </dgm:pt>
    <dgm:pt modelId="{A56AD59B-E569-44D6-ADC2-B240490BAA65}" type="pres">
      <dgm:prSet presAssocID="{356C75A1-63E6-4B7A-A1E4-3F9EAAADAB01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DE8AAF1F-3C31-47F3-B125-167ABE07AA18}" type="pres">
      <dgm:prSet presAssocID="{356C75A1-63E6-4B7A-A1E4-3F9EAAADAB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A88E9E-A633-47A0-BF1D-AB68849473EB}" type="pres">
      <dgm:prSet presAssocID="{356C75A1-63E6-4B7A-A1E4-3F9EAAADAB01}" presName="negativeSpace" presStyleCnt="0"/>
      <dgm:spPr/>
    </dgm:pt>
    <dgm:pt modelId="{10510535-52AB-4851-9774-7C629179C5BC}" type="pres">
      <dgm:prSet presAssocID="{356C75A1-63E6-4B7A-A1E4-3F9EAAADAB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741CFA-99A6-4483-AB95-9295AE5FDEEF}" type="presOf" srcId="{34F8AAC5-2E92-4AB8-B6C2-EB354D54BD10}" destId="{D24F5078-980F-405C-8A86-42FEDC5E063C}" srcOrd="0" destOrd="0" presId="urn:microsoft.com/office/officeart/2005/8/layout/list1"/>
    <dgm:cxn modelId="{A10DBCEC-7F8D-4449-86C9-EF6EF7AF0F30}" type="presOf" srcId="{9DDF5460-82B2-4F58-91C1-A9E963E14F55}" destId="{03302E97-760A-4A68-829D-0391EA08F389}" srcOrd="0" destOrd="0" presId="urn:microsoft.com/office/officeart/2005/8/layout/list1"/>
    <dgm:cxn modelId="{857BEC6A-617C-4551-A419-2B004DA1CA7B}" type="presOf" srcId="{356C75A1-63E6-4B7A-A1E4-3F9EAAADAB01}" destId="{DE8AAF1F-3C31-47F3-B125-167ABE07AA18}" srcOrd="1" destOrd="0" presId="urn:microsoft.com/office/officeart/2005/8/layout/list1"/>
    <dgm:cxn modelId="{201EAC66-56C4-481B-98D8-C33833D2292D}" type="presOf" srcId="{34F8AAC5-2E92-4AB8-B6C2-EB354D54BD10}" destId="{A6CC67AB-F62A-4805-99C7-3E69582E487B}" srcOrd="1" destOrd="0" presId="urn:microsoft.com/office/officeart/2005/8/layout/list1"/>
    <dgm:cxn modelId="{AC3D1F5B-C06A-483D-982F-DB5D3F2773F6}" srcId="{2D6CA181-C8C3-4B21-BE51-7A4A9F43DAED}" destId="{356C75A1-63E6-4B7A-A1E4-3F9EAAADAB01}" srcOrd="2" destOrd="0" parTransId="{B733C956-5552-465C-A9AB-3C5299F2BA66}" sibTransId="{D1C9C7F3-D26A-4497-A8F6-8F62C4F076E2}"/>
    <dgm:cxn modelId="{A184EFE0-D479-49EE-8229-96F25A8A9DD5}" type="presOf" srcId="{2D6CA181-C8C3-4B21-BE51-7A4A9F43DAED}" destId="{BF6AF394-FC4D-4FB9-924E-B0CE0203537F}" srcOrd="0" destOrd="0" presId="urn:microsoft.com/office/officeart/2005/8/layout/list1"/>
    <dgm:cxn modelId="{5AF8624A-F14A-4324-A298-B66AF8050940}" srcId="{2D6CA181-C8C3-4B21-BE51-7A4A9F43DAED}" destId="{9DDF5460-82B2-4F58-91C1-A9E963E14F55}" srcOrd="1" destOrd="0" parTransId="{4BBAAA27-72DA-41F9-BF7E-B9BCC075CB3B}" sibTransId="{C71E466D-30EF-49FA-A211-CD5C7FBF2AD2}"/>
    <dgm:cxn modelId="{5FE9C3F5-0430-4898-A061-4528E5990220}" type="presOf" srcId="{356C75A1-63E6-4B7A-A1E4-3F9EAAADAB01}" destId="{A56AD59B-E569-44D6-ADC2-B240490BAA65}" srcOrd="0" destOrd="0" presId="urn:microsoft.com/office/officeart/2005/8/layout/list1"/>
    <dgm:cxn modelId="{FEA90B9F-A832-45B6-A5F7-1BDC8A43A4B1}" type="presOf" srcId="{9DDF5460-82B2-4F58-91C1-A9E963E14F55}" destId="{42B8A951-E287-4E9C-ACDE-3D25BEEE6451}" srcOrd="1" destOrd="0" presId="urn:microsoft.com/office/officeart/2005/8/layout/list1"/>
    <dgm:cxn modelId="{5F365846-FE3B-4D99-B1CD-A6FDFD9E3A5F}" srcId="{2D6CA181-C8C3-4B21-BE51-7A4A9F43DAED}" destId="{34F8AAC5-2E92-4AB8-B6C2-EB354D54BD10}" srcOrd="0" destOrd="0" parTransId="{0886FCB9-3ED8-4D5A-8C71-947A6D3509A2}" sibTransId="{89F95247-7958-4CC6-96CE-04020F51A724}"/>
    <dgm:cxn modelId="{19A541C4-2B5E-4C38-B15B-FCAA1EA66BC5}" type="presParOf" srcId="{BF6AF394-FC4D-4FB9-924E-B0CE0203537F}" destId="{33B6C602-5855-44F1-B1CB-F36510E23907}" srcOrd="0" destOrd="0" presId="urn:microsoft.com/office/officeart/2005/8/layout/list1"/>
    <dgm:cxn modelId="{195485A9-73D0-4E98-800B-ADAC9F2D9026}" type="presParOf" srcId="{33B6C602-5855-44F1-B1CB-F36510E23907}" destId="{D24F5078-980F-405C-8A86-42FEDC5E063C}" srcOrd="0" destOrd="0" presId="urn:microsoft.com/office/officeart/2005/8/layout/list1"/>
    <dgm:cxn modelId="{9EBBEBD4-EE04-4E48-A751-3964F4AB3173}" type="presParOf" srcId="{33B6C602-5855-44F1-B1CB-F36510E23907}" destId="{A6CC67AB-F62A-4805-99C7-3E69582E487B}" srcOrd="1" destOrd="0" presId="urn:microsoft.com/office/officeart/2005/8/layout/list1"/>
    <dgm:cxn modelId="{9C34BC20-8239-47E3-AFBD-EAAE5C00DD0F}" type="presParOf" srcId="{BF6AF394-FC4D-4FB9-924E-B0CE0203537F}" destId="{766A599D-15DC-4DE7-9E40-2652A9861555}" srcOrd="1" destOrd="0" presId="urn:microsoft.com/office/officeart/2005/8/layout/list1"/>
    <dgm:cxn modelId="{11D89227-03BB-4F76-8DFF-C97296CC7891}" type="presParOf" srcId="{BF6AF394-FC4D-4FB9-924E-B0CE0203537F}" destId="{8156E901-5390-4BE4-A6B6-718EFB3EEAB6}" srcOrd="2" destOrd="0" presId="urn:microsoft.com/office/officeart/2005/8/layout/list1"/>
    <dgm:cxn modelId="{62A6A902-D67F-4DEB-AF20-64D1DC274B8F}" type="presParOf" srcId="{BF6AF394-FC4D-4FB9-924E-B0CE0203537F}" destId="{B373E2C7-E791-44D1-ABFA-D9C8715B3636}" srcOrd="3" destOrd="0" presId="urn:microsoft.com/office/officeart/2005/8/layout/list1"/>
    <dgm:cxn modelId="{941F73E9-7886-4422-A390-6829D8FAC1FF}" type="presParOf" srcId="{BF6AF394-FC4D-4FB9-924E-B0CE0203537F}" destId="{17F30222-A9FE-4666-BF64-906B1AB44F4D}" srcOrd="4" destOrd="0" presId="urn:microsoft.com/office/officeart/2005/8/layout/list1"/>
    <dgm:cxn modelId="{6A67B11B-5180-483E-956A-2A0D2D426536}" type="presParOf" srcId="{17F30222-A9FE-4666-BF64-906B1AB44F4D}" destId="{03302E97-760A-4A68-829D-0391EA08F389}" srcOrd="0" destOrd="0" presId="urn:microsoft.com/office/officeart/2005/8/layout/list1"/>
    <dgm:cxn modelId="{79A2A752-80DD-4EB8-A0B5-F850D26492CF}" type="presParOf" srcId="{17F30222-A9FE-4666-BF64-906B1AB44F4D}" destId="{42B8A951-E287-4E9C-ACDE-3D25BEEE6451}" srcOrd="1" destOrd="0" presId="urn:microsoft.com/office/officeart/2005/8/layout/list1"/>
    <dgm:cxn modelId="{D515FA5D-8DD1-4F6C-9612-EEC7F4F9000C}" type="presParOf" srcId="{BF6AF394-FC4D-4FB9-924E-B0CE0203537F}" destId="{E5367467-8ED7-4B87-8C3F-07D00066EE5E}" srcOrd="5" destOrd="0" presId="urn:microsoft.com/office/officeart/2005/8/layout/list1"/>
    <dgm:cxn modelId="{0EEDE4F8-EF73-4D23-A03C-22621833F584}" type="presParOf" srcId="{BF6AF394-FC4D-4FB9-924E-B0CE0203537F}" destId="{BC15848F-0A19-4448-9CF2-C1AD06DE3E4A}" srcOrd="6" destOrd="0" presId="urn:microsoft.com/office/officeart/2005/8/layout/list1"/>
    <dgm:cxn modelId="{EAB34E50-6D40-491C-91F2-340872BD545C}" type="presParOf" srcId="{BF6AF394-FC4D-4FB9-924E-B0CE0203537F}" destId="{957F4B00-8D0E-49F9-A717-A43A7B302D4F}" srcOrd="7" destOrd="0" presId="urn:microsoft.com/office/officeart/2005/8/layout/list1"/>
    <dgm:cxn modelId="{CA0CA9F8-C702-45AA-9DBF-B5567E612B83}" type="presParOf" srcId="{BF6AF394-FC4D-4FB9-924E-B0CE0203537F}" destId="{14B214EB-ED27-4017-A263-21B2171FC3AA}" srcOrd="8" destOrd="0" presId="urn:microsoft.com/office/officeart/2005/8/layout/list1"/>
    <dgm:cxn modelId="{ACE56B10-3DCA-48D2-A92A-47CB25BC0312}" type="presParOf" srcId="{14B214EB-ED27-4017-A263-21B2171FC3AA}" destId="{A56AD59B-E569-44D6-ADC2-B240490BAA65}" srcOrd="0" destOrd="0" presId="urn:microsoft.com/office/officeart/2005/8/layout/list1"/>
    <dgm:cxn modelId="{63971495-F853-434B-AA7F-73C2C8A0DBF8}" type="presParOf" srcId="{14B214EB-ED27-4017-A263-21B2171FC3AA}" destId="{DE8AAF1F-3C31-47F3-B125-167ABE07AA18}" srcOrd="1" destOrd="0" presId="urn:microsoft.com/office/officeart/2005/8/layout/list1"/>
    <dgm:cxn modelId="{21E2241C-279A-4CD3-BB8C-CA02785328DB}" type="presParOf" srcId="{BF6AF394-FC4D-4FB9-924E-B0CE0203537F}" destId="{33A88E9E-A633-47A0-BF1D-AB68849473EB}" srcOrd="9" destOrd="0" presId="urn:microsoft.com/office/officeart/2005/8/layout/list1"/>
    <dgm:cxn modelId="{313A8BA8-FCC6-41BC-877C-A2F320F7B8ED}" type="presParOf" srcId="{BF6AF394-FC4D-4FB9-924E-B0CE0203537F}" destId="{10510535-52AB-4851-9774-7C629179C5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96D3918-485D-4A19-9C66-1769E1BE065D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E6F25FDC-6348-4343-87EF-EDA8F1CD2B39}">
      <dgm:prSet phldrT="[Texto]"/>
      <dgm:spPr>
        <a:solidFill>
          <a:schemeClr val="accent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b="1" dirty="0" smtClean="0"/>
            <a:t>Fija Normas de Procedimiento Sobre Rendición de Cuentas. </a:t>
          </a:r>
          <a:endParaRPr lang="es-ES" b="1" dirty="0"/>
        </a:p>
      </dgm:t>
    </dgm:pt>
    <dgm:pt modelId="{C20EF21A-BEEC-49BF-8F8C-A886108B9B39}" type="parTrans" cxnId="{71477318-25EA-4B65-BF11-07550C0324CD}">
      <dgm:prSet/>
      <dgm:spPr/>
      <dgm:t>
        <a:bodyPr/>
        <a:lstStyle/>
        <a:p>
          <a:endParaRPr lang="es-ES"/>
        </a:p>
      </dgm:t>
    </dgm:pt>
    <dgm:pt modelId="{446F3B01-6DEB-4C71-B6FA-A00290256F7B}" type="sibTrans" cxnId="{71477318-25EA-4B65-BF11-07550C0324CD}">
      <dgm:prSet/>
      <dgm:spPr/>
      <dgm:t>
        <a:bodyPr/>
        <a:lstStyle/>
        <a:p>
          <a:endParaRPr lang="es-ES"/>
        </a:p>
      </dgm:t>
    </dgm:pt>
    <dgm:pt modelId="{1E904125-AC86-4CC2-A0A0-0D568B549D11}">
      <dgm:prSet phldrT="[Texto]"/>
      <dgm:spPr>
        <a:solidFill>
          <a:schemeClr val="accent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b="1" dirty="0" smtClean="0"/>
            <a:t>Resolución  N° 30, de 2015, de la CGR.</a:t>
          </a:r>
          <a:endParaRPr lang="es-ES" b="1" dirty="0"/>
        </a:p>
      </dgm:t>
    </dgm:pt>
    <dgm:pt modelId="{2602FD32-B65D-40A7-BC52-2BD549AEFA83}" type="parTrans" cxnId="{C885C41A-8003-488A-A42B-FF399FF456C0}">
      <dgm:prSet/>
      <dgm:spPr/>
      <dgm:t>
        <a:bodyPr/>
        <a:lstStyle/>
        <a:p>
          <a:endParaRPr lang="es-ES"/>
        </a:p>
      </dgm:t>
    </dgm:pt>
    <dgm:pt modelId="{C9422780-BD9A-4495-9F9F-052F0535230E}" type="sibTrans" cxnId="{C885C41A-8003-488A-A42B-FF399FF456C0}">
      <dgm:prSet/>
      <dgm:spPr/>
      <dgm:t>
        <a:bodyPr/>
        <a:lstStyle/>
        <a:p>
          <a:endParaRPr lang="es-ES"/>
        </a:p>
      </dgm:t>
    </dgm:pt>
    <dgm:pt modelId="{6DFBCEBB-167D-4873-920A-12C0C5B64869}" type="pres">
      <dgm:prSet presAssocID="{696D3918-485D-4A19-9C66-1769E1BE065D}" presName="linearFlow" presStyleCnt="0">
        <dgm:presLayoutVars>
          <dgm:dir/>
          <dgm:resizeHandles val="exact"/>
        </dgm:presLayoutVars>
      </dgm:prSet>
      <dgm:spPr/>
    </dgm:pt>
    <dgm:pt modelId="{53A42D59-98C1-439B-89F0-FD16057D1E3A}" type="pres">
      <dgm:prSet presAssocID="{1E904125-AC86-4CC2-A0A0-0D568B549D11}" presName="node" presStyleLbl="node1" presStyleIdx="0" presStyleCnt="2" custScaleX="344177" custScaleY="291344" custLinFactNeighborX="694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41B81-28C7-4F84-957C-AB65EFD79A74}" type="pres">
      <dgm:prSet presAssocID="{C9422780-BD9A-4495-9F9F-052F0535230E}" presName="spacerL" presStyleCnt="0"/>
      <dgm:spPr/>
    </dgm:pt>
    <dgm:pt modelId="{8DFFC2B0-4B62-45D4-B2A5-E16FEEC1DD63}" type="pres">
      <dgm:prSet presAssocID="{C9422780-BD9A-4495-9F9F-052F0535230E}" presName="sibTrans" presStyleLbl="sibTrans2D1" presStyleIdx="0" presStyleCnt="1" custFlipVert="1" custFlipHor="1" custScaleX="73016" custScaleY="125971" custLinFactNeighborX="94863"/>
      <dgm:spPr/>
      <dgm:t>
        <a:bodyPr/>
        <a:lstStyle/>
        <a:p>
          <a:endParaRPr lang="es-ES"/>
        </a:p>
      </dgm:t>
    </dgm:pt>
    <dgm:pt modelId="{6CBBDB57-5712-43CB-A247-0C348E3C7B13}" type="pres">
      <dgm:prSet presAssocID="{C9422780-BD9A-4495-9F9F-052F0535230E}" presName="spacerR" presStyleCnt="0"/>
      <dgm:spPr/>
    </dgm:pt>
    <dgm:pt modelId="{49D48837-C7CD-4432-B035-6E5C102D3B56}" type="pres">
      <dgm:prSet presAssocID="{E6F25FDC-6348-4343-87EF-EDA8F1CD2B39}" presName="node" presStyleLbl="node1" presStyleIdx="1" presStyleCnt="2" custScaleX="289930" custScaleY="291115" custLinFactNeighborX="53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85C41A-8003-488A-A42B-FF399FF456C0}" srcId="{696D3918-485D-4A19-9C66-1769E1BE065D}" destId="{1E904125-AC86-4CC2-A0A0-0D568B549D11}" srcOrd="0" destOrd="0" parTransId="{2602FD32-B65D-40A7-BC52-2BD549AEFA83}" sibTransId="{C9422780-BD9A-4495-9F9F-052F0535230E}"/>
    <dgm:cxn modelId="{71477318-25EA-4B65-BF11-07550C0324CD}" srcId="{696D3918-485D-4A19-9C66-1769E1BE065D}" destId="{E6F25FDC-6348-4343-87EF-EDA8F1CD2B39}" srcOrd="1" destOrd="0" parTransId="{C20EF21A-BEEC-49BF-8F8C-A886108B9B39}" sibTransId="{446F3B01-6DEB-4C71-B6FA-A00290256F7B}"/>
    <dgm:cxn modelId="{A2BFF3B6-EF6B-4CB0-81DA-C10B6119F2D7}" type="presOf" srcId="{696D3918-485D-4A19-9C66-1769E1BE065D}" destId="{6DFBCEBB-167D-4873-920A-12C0C5B64869}" srcOrd="0" destOrd="0" presId="urn:microsoft.com/office/officeart/2005/8/layout/equation1"/>
    <dgm:cxn modelId="{4D2D19E4-68AF-4739-A515-B70F7B2BF3E6}" type="presOf" srcId="{C9422780-BD9A-4495-9F9F-052F0535230E}" destId="{8DFFC2B0-4B62-45D4-B2A5-E16FEEC1DD63}" srcOrd="0" destOrd="0" presId="urn:microsoft.com/office/officeart/2005/8/layout/equation1"/>
    <dgm:cxn modelId="{F03CB43B-498D-4188-97A1-BC423499AE93}" type="presOf" srcId="{E6F25FDC-6348-4343-87EF-EDA8F1CD2B39}" destId="{49D48837-C7CD-4432-B035-6E5C102D3B56}" srcOrd="0" destOrd="0" presId="urn:microsoft.com/office/officeart/2005/8/layout/equation1"/>
    <dgm:cxn modelId="{E452F411-93D8-4066-BDE0-CEF69733813A}" type="presOf" srcId="{1E904125-AC86-4CC2-A0A0-0D568B549D11}" destId="{53A42D59-98C1-439B-89F0-FD16057D1E3A}" srcOrd="0" destOrd="0" presId="urn:microsoft.com/office/officeart/2005/8/layout/equation1"/>
    <dgm:cxn modelId="{F82905EA-E034-4B98-B73E-A1476C94F392}" type="presParOf" srcId="{6DFBCEBB-167D-4873-920A-12C0C5B64869}" destId="{53A42D59-98C1-439B-89F0-FD16057D1E3A}" srcOrd="0" destOrd="0" presId="urn:microsoft.com/office/officeart/2005/8/layout/equation1"/>
    <dgm:cxn modelId="{FF707F46-F407-40B6-917D-01D470366290}" type="presParOf" srcId="{6DFBCEBB-167D-4873-920A-12C0C5B64869}" destId="{C7941B81-28C7-4F84-957C-AB65EFD79A74}" srcOrd="1" destOrd="0" presId="urn:microsoft.com/office/officeart/2005/8/layout/equation1"/>
    <dgm:cxn modelId="{0C3C4CB7-4A47-42DA-8695-B81DC21B44EE}" type="presParOf" srcId="{6DFBCEBB-167D-4873-920A-12C0C5B64869}" destId="{8DFFC2B0-4B62-45D4-B2A5-E16FEEC1DD63}" srcOrd="2" destOrd="0" presId="urn:microsoft.com/office/officeart/2005/8/layout/equation1"/>
    <dgm:cxn modelId="{6ECA39EE-EC8D-4EF5-A0D2-5BF8EC9978DD}" type="presParOf" srcId="{6DFBCEBB-167D-4873-920A-12C0C5B64869}" destId="{6CBBDB57-5712-43CB-A247-0C348E3C7B13}" srcOrd="3" destOrd="0" presId="urn:microsoft.com/office/officeart/2005/8/layout/equation1"/>
    <dgm:cxn modelId="{CE2A6966-6157-4F67-992A-764E49928D13}" type="presParOf" srcId="{6DFBCEBB-167D-4873-920A-12C0C5B64869}" destId="{49D48837-C7CD-4432-B035-6E5C102D3B56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7511D-B746-4306-99F5-1775BB6FD4D5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A992CC37-2D8D-4D16-A7DF-703F69769A4C}">
      <dgm:prSet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</a:rPr>
            <a:t>TÍTULO PRELIMINAR.  </a:t>
          </a:r>
          <a:endParaRPr lang="es-CL" sz="1800" dirty="0">
            <a:solidFill>
              <a:schemeClr val="tx1"/>
            </a:solidFill>
          </a:endParaRPr>
        </a:p>
      </dgm:t>
    </dgm:pt>
    <dgm:pt modelId="{6038A893-4031-45EB-8802-4182A31FD0A1}" type="parTrans" cxnId="{F1D59C9A-A32D-4E4C-8764-5D05AC8E83FB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29D2DAE-7E31-4A7E-9B77-C99CBEE4E847}" type="sibTrans" cxnId="{F1D59C9A-A32D-4E4C-8764-5D05AC8E83FB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211F64E-9D79-4717-BE62-51271B066EE4}">
      <dgm:prSet custT="1"/>
      <dgm:spPr/>
      <dgm:t>
        <a:bodyPr/>
        <a:lstStyle/>
        <a:p>
          <a:r>
            <a:rPr lang="es-CL" sz="1800" b="1" smtClean="0">
              <a:solidFill>
                <a:schemeClr val="tx1"/>
              </a:solidFill>
            </a:rPr>
            <a:t>TÍTULO II. </a:t>
          </a:r>
          <a:endParaRPr lang="es-CL" sz="1800" b="1" dirty="0" smtClean="0">
            <a:solidFill>
              <a:schemeClr val="tx1"/>
            </a:solidFill>
          </a:endParaRPr>
        </a:p>
      </dgm:t>
    </dgm:pt>
    <dgm:pt modelId="{57157A26-3831-41E1-9EEB-F014C8631B01}" type="parTrans" cxnId="{95C1C376-DACF-4DCB-A598-81057F0DE65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934988BC-FF89-4292-8C08-5CFC9A9C1B25}" type="sibTrans" cxnId="{95C1C376-DACF-4DCB-A598-81057F0DE65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E61FC6F-37C4-4E72-87A2-00692D9FFB85}">
      <dgm:prSet custT="1"/>
      <dgm:spPr/>
      <dgm:t>
        <a:bodyPr/>
        <a:lstStyle/>
        <a:p>
          <a:r>
            <a:rPr lang="es-CL" sz="1800" b="1" smtClean="0">
              <a:solidFill>
                <a:schemeClr val="tx1"/>
              </a:solidFill>
            </a:rPr>
            <a:t>TÍTULO III. </a:t>
          </a:r>
          <a:endParaRPr lang="es-CL" sz="1800" b="1" dirty="0" smtClean="0">
            <a:solidFill>
              <a:schemeClr val="tx1"/>
            </a:solidFill>
          </a:endParaRPr>
        </a:p>
      </dgm:t>
    </dgm:pt>
    <dgm:pt modelId="{A11F46DB-6B0D-4A66-9D73-E07BE8CA6A60}" type="parTrans" cxnId="{E10706C4-CCEE-4661-9C58-2D90D6E000B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71A40348-A1C2-483E-BB79-5E1E8CE7F600}" type="sibTrans" cxnId="{E10706C4-CCEE-4661-9C58-2D90D6E000B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A1B26DF-6F24-46A8-BF46-328CD46FACF0}">
      <dgm:prSet custT="1"/>
      <dgm:spPr/>
      <dgm:t>
        <a:bodyPr/>
        <a:lstStyle/>
        <a:p>
          <a:r>
            <a:rPr lang="es-CL" sz="1800" b="1" smtClean="0">
              <a:solidFill>
                <a:schemeClr val="tx1"/>
              </a:solidFill>
            </a:rPr>
            <a:t>TÍTULO I.</a:t>
          </a:r>
          <a:endParaRPr lang="es-CL" sz="1800" b="1" dirty="0">
            <a:solidFill>
              <a:schemeClr val="tx1"/>
            </a:solidFill>
          </a:endParaRPr>
        </a:p>
      </dgm:t>
    </dgm:pt>
    <dgm:pt modelId="{9A7A7DB9-2DFF-4001-95A1-272E375C896C}" type="parTrans" cxnId="{0EEC449C-F0CF-4984-9210-5EAB26C17355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2926F0EE-4CB4-4BC5-8873-2E3EC114585D}" type="sibTrans" cxnId="{0EEC449C-F0CF-4984-9210-5EAB26C17355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0123C09-20EA-4356-A71E-6FAD2B214AA3}">
      <dgm:prSet custT="1"/>
      <dgm:spPr/>
      <dgm:t>
        <a:bodyPr/>
        <a:lstStyle/>
        <a:p>
          <a:r>
            <a:rPr lang="es-CL" sz="1800" b="1" smtClean="0">
              <a:solidFill>
                <a:schemeClr val="tx1"/>
              </a:solidFill>
            </a:rPr>
            <a:t>TÍTULO IV. </a:t>
          </a:r>
          <a:endParaRPr lang="es-CL" sz="1800" b="1" dirty="0" smtClean="0">
            <a:solidFill>
              <a:schemeClr val="tx1"/>
            </a:solidFill>
          </a:endParaRPr>
        </a:p>
      </dgm:t>
    </dgm:pt>
    <dgm:pt modelId="{814CB235-3903-4C5D-87F1-6DB26700FD55}" type="parTrans" cxnId="{6D7BC2E5-0E73-4687-B37A-78B2A31C564E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F526933C-5747-4420-BBE8-02C61291EDF5}" type="sibTrans" cxnId="{6D7BC2E5-0E73-4687-B37A-78B2A31C564E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9F8BC171-C0C8-4D45-924E-DFE298700DF7}">
      <dgm:prSet custT="1"/>
      <dgm:spPr/>
      <dgm:t>
        <a:bodyPr/>
        <a:lstStyle/>
        <a:p>
          <a:r>
            <a:rPr lang="es-CL" sz="1800" b="1" smtClean="0">
              <a:solidFill>
                <a:schemeClr val="tx1"/>
              </a:solidFill>
            </a:rPr>
            <a:t>ARTÍCULOS TRANSITORIOS.</a:t>
          </a:r>
          <a:endParaRPr lang="es-CL" sz="1800" b="1" dirty="0" smtClean="0">
            <a:solidFill>
              <a:schemeClr val="tx1"/>
            </a:solidFill>
          </a:endParaRPr>
        </a:p>
      </dgm:t>
    </dgm:pt>
    <dgm:pt modelId="{0D0B35AA-1690-4233-B83D-ABF72529DA8B}" type="parTrans" cxnId="{36C313A5-F0A9-46DF-AF61-4C1D1ADFBCB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33C1996-715E-49FA-8703-C6090741741E}" type="sibTrans" cxnId="{36C313A5-F0A9-46DF-AF61-4C1D1ADFBCB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EFD5A3C4-366B-4D73-A760-6F6B9F55CDEA}">
      <dgm:prSet custT="1"/>
      <dgm:spPr/>
      <dgm:t>
        <a:bodyPr/>
        <a:lstStyle/>
        <a:p>
          <a:r>
            <a:rPr lang="es-CL" sz="2000" b="1" smtClean="0">
              <a:solidFill>
                <a:schemeClr val="tx1"/>
              </a:solidFill>
            </a:rPr>
            <a:t>Ámbito de Aplicación.</a:t>
          </a:r>
          <a:endParaRPr lang="es-CL" sz="2000" dirty="0">
            <a:solidFill>
              <a:schemeClr val="tx1"/>
            </a:solidFill>
          </a:endParaRPr>
        </a:p>
      </dgm:t>
    </dgm:pt>
    <dgm:pt modelId="{92DB2B17-9CBF-4233-B8C5-F29E3E09A699}" type="parTrans" cxnId="{E5A6CC16-8262-4D40-87BB-43038A31F2E2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2F5359A-A14A-4203-BD85-9E478F882420}" type="sibTrans" cxnId="{E5A6CC16-8262-4D40-87BB-43038A31F2E2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C65B0BF-31A1-42B0-954E-675CB69D2970}">
      <dgm:prSet custT="1"/>
      <dgm:spPr/>
      <dgm:t>
        <a:bodyPr/>
        <a:lstStyle/>
        <a:p>
          <a:r>
            <a:rPr lang="es-CL" sz="2000" b="1" smtClean="0">
              <a:solidFill>
                <a:schemeClr val="tx1"/>
              </a:solidFill>
            </a:rPr>
            <a:t>Normas Generales.</a:t>
          </a:r>
          <a:endParaRPr lang="es-CL" sz="2000" b="1" dirty="0">
            <a:solidFill>
              <a:schemeClr val="tx1"/>
            </a:solidFill>
          </a:endParaRPr>
        </a:p>
      </dgm:t>
    </dgm:pt>
    <dgm:pt modelId="{865A70D3-7917-422D-8A83-4EBB213E0598}" type="parTrans" cxnId="{17D79A07-B9D8-4320-A210-DCCDDC8B86B3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6F420DE8-59FC-49BF-8C62-C5B30AB59559}" type="sibTrans" cxnId="{17D79A07-B9D8-4320-A210-DCCDDC8B86B3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D8BDCC75-9B20-40D5-B3F5-5163FEE0AC7B}">
      <dgm:prSet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Rendición de Cuentas de Organismos Públicos a la Contraloría General.</a:t>
          </a:r>
        </a:p>
      </dgm:t>
    </dgm:pt>
    <dgm:pt modelId="{E257E85A-B1D6-4E74-BC26-D1C76C1D57C1}" type="parTrans" cxnId="{2376FD34-C120-4ACA-992E-0365556F46C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1CABD40D-6A5E-4B9C-824F-CC2831F387A6}" type="sibTrans" cxnId="{2376FD34-C120-4ACA-992E-0365556F46C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E87C2848-A492-4E19-8667-8B3BDEBF6DED}">
      <dgm:prSet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Rendición de Fondos Entregados a Terceros.</a:t>
          </a:r>
        </a:p>
      </dgm:t>
    </dgm:pt>
    <dgm:pt modelId="{E1E1D851-C62A-490C-B6DB-1BCBAE09B75C}" type="parTrans" cxnId="{A2A16567-4274-4F96-B43F-08135C268D39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6BD068F9-81E7-47FA-B6CE-22F9FA3E8A91}" type="sibTrans" cxnId="{A2A16567-4274-4F96-B43F-08135C268D39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E37C6C00-6D6F-487B-8B4D-4DF4D76E0C11}">
      <dgm:prSet/>
      <dgm:spPr/>
      <dgm:t>
        <a:bodyPr/>
        <a:lstStyle/>
        <a:p>
          <a:r>
            <a:rPr lang="es-CL" b="1" smtClean="0">
              <a:solidFill>
                <a:schemeClr val="tx1"/>
              </a:solidFill>
            </a:rPr>
            <a:t>Normas Finales.</a:t>
          </a:r>
          <a:endParaRPr lang="es-CL" b="1" dirty="0" smtClean="0">
            <a:solidFill>
              <a:schemeClr val="tx1"/>
            </a:solidFill>
          </a:endParaRPr>
        </a:p>
      </dgm:t>
    </dgm:pt>
    <dgm:pt modelId="{67609DA8-8582-47A0-A549-00870F61E3B5}" type="parTrans" cxnId="{B0C49207-4515-4820-961E-91FB65D89AE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FB58AA81-5462-490F-AA06-AF5941173465}" type="sibTrans" cxnId="{B0C49207-4515-4820-961E-91FB65D89AE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C3982CA-D739-4823-B0AB-5448C88C2F19}">
      <dgm:prSet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Vigencia y Formatos Tipo.</a:t>
          </a:r>
        </a:p>
      </dgm:t>
    </dgm:pt>
    <dgm:pt modelId="{9A18963B-35AB-47DD-998E-311210D8860F}" type="parTrans" cxnId="{5008ED2F-68B3-4647-AED2-2AFE2A539DE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0A067D1A-9ACF-47C6-BE37-32C822C7A6DC}" type="sibTrans" cxnId="{5008ED2F-68B3-4647-AED2-2AFE2A539DE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DD7F850-5581-4E6C-9BC9-B9F2A27482DA}" type="pres">
      <dgm:prSet presAssocID="{E397511D-B746-4306-99F5-1775BB6FD4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271D868-B6B1-4BB5-B193-936B5B99C283}" type="pres">
      <dgm:prSet presAssocID="{A992CC37-2D8D-4D16-A7DF-703F69769A4C}" presName="linNode" presStyleCnt="0"/>
      <dgm:spPr/>
    </dgm:pt>
    <dgm:pt modelId="{68E8A355-2FCF-43C4-A7A3-3E50BC7EF1D4}" type="pres">
      <dgm:prSet presAssocID="{A992CC37-2D8D-4D16-A7DF-703F69769A4C}" presName="parentText" presStyleLbl="node1" presStyleIdx="0" presStyleCnt="6" custScaleY="121861" custLinFactNeighborY="-782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C90A5F-937F-4EBC-8C1B-FD54A995D633}" type="pres">
      <dgm:prSet presAssocID="{A992CC37-2D8D-4D16-A7DF-703F69769A4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5B4653-9BC0-4B8D-8FC1-4D3F6ED1DCC6}" type="pres">
      <dgm:prSet presAssocID="{B29D2DAE-7E31-4A7E-9B77-C99CBEE4E847}" presName="sp" presStyleCnt="0"/>
      <dgm:spPr/>
    </dgm:pt>
    <dgm:pt modelId="{00A23B57-8E33-4A89-8D4C-785A2F4A9CE6}" type="pres">
      <dgm:prSet presAssocID="{BA1B26DF-6F24-46A8-BF46-328CD46FACF0}" presName="linNode" presStyleCnt="0"/>
      <dgm:spPr/>
    </dgm:pt>
    <dgm:pt modelId="{43AAE853-E941-4D39-8D41-D4442806BAC2}" type="pres">
      <dgm:prSet presAssocID="{BA1B26DF-6F24-46A8-BF46-328CD46FACF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6F91E9-B57E-4104-B6EB-56E1724B60E6}" type="pres">
      <dgm:prSet presAssocID="{BA1B26DF-6F24-46A8-BF46-328CD46FACF0}" presName="descendantText" presStyleLbl="alignAccFollowNode1" presStyleIdx="1" presStyleCnt="6" custLinFactNeighborY="-194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12462AE-EE18-480F-9020-B3DABBDD0CE4}" type="pres">
      <dgm:prSet presAssocID="{2926F0EE-4CB4-4BC5-8873-2E3EC114585D}" presName="sp" presStyleCnt="0"/>
      <dgm:spPr/>
    </dgm:pt>
    <dgm:pt modelId="{0C30668C-F53F-413E-911B-9BE03E91B056}" type="pres">
      <dgm:prSet presAssocID="{5211F64E-9D79-4717-BE62-51271B066EE4}" presName="linNode" presStyleCnt="0"/>
      <dgm:spPr/>
    </dgm:pt>
    <dgm:pt modelId="{63AF1627-DF7C-4758-AC88-78FCEFA1E674}" type="pres">
      <dgm:prSet presAssocID="{5211F64E-9D79-4717-BE62-51271B066EE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C0FC7-0670-4BB1-9E6D-01EA10532539}" type="pres">
      <dgm:prSet presAssocID="{5211F64E-9D79-4717-BE62-51271B066EE4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54E937-CC7D-40F3-BED5-D0E5AA63F8FA}" type="pres">
      <dgm:prSet presAssocID="{934988BC-FF89-4292-8C08-5CFC9A9C1B25}" presName="sp" presStyleCnt="0"/>
      <dgm:spPr/>
    </dgm:pt>
    <dgm:pt modelId="{4D415C5E-0D4D-44AA-A082-E51D98158B75}" type="pres">
      <dgm:prSet presAssocID="{4E61FC6F-37C4-4E72-87A2-00692D9FFB85}" presName="linNode" presStyleCnt="0"/>
      <dgm:spPr/>
    </dgm:pt>
    <dgm:pt modelId="{169D5C79-2BE9-478D-B8F6-D1E8FDE349D3}" type="pres">
      <dgm:prSet presAssocID="{4E61FC6F-37C4-4E72-87A2-00692D9FFB8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1CF6D0-6900-4048-B420-E2362256C5BA}" type="pres">
      <dgm:prSet presAssocID="{4E61FC6F-37C4-4E72-87A2-00692D9FFB8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CF792A-0E7C-43F8-9AA0-9F9ECE8CE739}" type="pres">
      <dgm:prSet presAssocID="{71A40348-A1C2-483E-BB79-5E1E8CE7F600}" presName="sp" presStyleCnt="0"/>
      <dgm:spPr/>
    </dgm:pt>
    <dgm:pt modelId="{AB95A5CA-7008-40B1-906F-217AAE828A15}" type="pres">
      <dgm:prSet presAssocID="{40123C09-20EA-4356-A71E-6FAD2B214AA3}" presName="linNode" presStyleCnt="0"/>
      <dgm:spPr/>
    </dgm:pt>
    <dgm:pt modelId="{F68D57C7-7B37-4A13-9664-E0619FF74BC3}" type="pres">
      <dgm:prSet presAssocID="{40123C09-20EA-4356-A71E-6FAD2B214AA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187460-1482-471C-874E-5574C20A2E0A}" type="pres">
      <dgm:prSet presAssocID="{40123C09-20EA-4356-A71E-6FAD2B214AA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3611CC-C743-42FC-8B32-40071515CC6F}" type="pres">
      <dgm:prSet presAssocID="{F526933C-5747-4420-BBE8-02C61291EDF5}" presName="sp" presStyleCnt="0"/>
      <dgm:spPr/>
    </dgm:pt>
    <dgm:pt modelId="{DB3BAD34-2A22-4CFD-AB1D-E97C2237D98A}" type="pres">
      <dgm:prSet presAssocID="{9F8BC171-C0C8-4D45-924E-DFE298700DF7}" presName="linNode" presStyleCnt="0"/>
      <dgm:spPr/>
    </dgm:pt>
    <dgm:pt modelId="{94F92E19-CAD3-4E59-8730-3661A576323C}" type="pres">
      <dgm:prSet presAssocID="{9F8BC171-C0C8-4D45-924E-DFE298700DF7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8DC508-3C27-4B8C-816E-62704036BF14}" type="pres">
      <dgm:prSet presAssocID="{9F8BC171-C0C8-4D45-924E-DFE298700DF7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1882D4B-2FF3-4440-80FB-DD11E567EDE4}" type="presOf" srcId="{A992CC37-2D8D-4D16-A7DF-703F69769A4C}" destId="{68E8A355-2FCF-43C4-A7A3-3E50BC7EF1D4}" srcOrd="0" destOrd="0" presId="urn:microsoft.com/office/officeart/2005/8/layout/vList5"/>
    <dgm:cxn modelId="{197AC0E7-1259-4A47-9C18-390B89238928}" type="presOf" srcId="{E397511D-B746-4306-99F5-1775BB6FD4D5}" destId="{BDD7F850-5581-4E6C-9BC9-B9F2A27482DA}" srcOrd="0" destOrd="0" presId="urn:microsoft.com/office/officeart/2005/8/layout/vList5"/>
    <dgm:cxn modelId="{36C313A5-F0A9-46DF-AF61-4C1D1ADFBCB8}" srcId="{E397511D-B746-4306-99F5-1775BB6FD4D5}" destId="{9F8BC171-C0C8-4D45-924E-DFE298700DF7}" srcOrd="5" destOrd="0" parTransId="{0D0B35AA-1690-4233-B83D-ABF72529DA8B}" sibTransId="{333C1996-715E-49FA-8703-C6090741741E}"/>
    <dgm:cxn modelId="{24B2A253-40C0-4604-8D3B-B6BE7FE9C8E4}" type="presOf" srcId="{E87C2848-A492-4E19-8667-8B3BDEBF6DED}" destId="{5C1CF6D0-6900-4048-B420-E2362256C5BA}" srcOrd="0" destOrd="0" presId="urn:microsoft.com/office/officeart/2005/8/layout/vList5"/>
    <dgm:cxn modelId="{17D79A07-B9D8-4320-A210-DCCDDC8B86B3}" srcId="{BA1B26DF-6F24-46A8-BF46-328CD46FACF0}" destId="{5C65B0BF-31A1-42B0-954E-675CB69D2970}" srcOrd="0" destOrd="0" parTransId="{865A70D3-7917-422D-8A83-4EBB213E0598}" sibTransId="{6F420DE8-59FC-49BF-8C62-C5B30AB59559}"/>
    <dgm:cxn modelId="{B5282AA6-FDDB-400D-B95A-9F8316A85E10}" type="presOf" srcId="{4E61FC6F-37C4-4E72-87A2-00692D9FFB85}" destId="{169D5C79-2BE9-478D-B8F6-D1E8FDE349D3}" srcOrd="0" destOrd="0" presId="urn:microsoft.com/office/officeart/2005/8/layout/vList5"/>
    <dgm:cxn modelId="{300B8DE8-F8CE-42FC-87D8-C1121E2CC666}" type="presOf" srcId="{40123C09-20EA-4356-A71E-6FAD2B214AA3}" destId="{F68D57C7-7B37-4A13-9664-E0619FF74BC3}" srcOrd="0" destOrd="0" presId="urn:microsoft.com/office/officeart/2005/8/layout/vList5"/>
    <dgm:cxn modelId="{0C996DE1-5B35-4A56-AD03-962993412796}" type="presOf" srcId="{5C65B0BF-31A1-42B0-954E-675CB69D2970}" destId="{8D6F91E9-B57E-4104-B6EB-56E1724B60E6}" srcOrd="0" destOrd="0" presId="urn:microsoft.com/office/officeart/2005/8/layout/vList5"/>
    <dgm:cxn modelId="{E10706C4-CCEE-4661-9C58-2D90D6E000B8}" srcId="{E397511D-B746-4306-99F5-1775BB6FD4D5}" destId="{4E61FC6F-37C4-4E72-87A2-00692D9FFB85}" srcOrd="3" destOrd="0" parTransId="{A11F46DB-6B0D-4A66-9D73-E07BE8CA6A60}" sibTransId="{71A40348-A1C2-483E-BB79-5E1E8CE7F600}"/>
    <dgm:cxn modelId="{F1D59C9A-A32D-4E4C-8764-5D05AC8E83FB}" srcId="{E397511D-B746-4306-99F5-1775BB6FD4D5}" destId="{A992CC37-2D8D-4D16-A7DF-703F69769A4C}" srcOrd="0" destOrd="0" parTransId="{6038A893-4031-45EB-8802-4182A31FD0A1}" sibTransId="{B29D2DAE-7E31-4A7E-9B77-C99CBEE4E847}"/>
    <dgm:cxn modelId="{2376FD34-C120-4ACA-992E-0365556F46CF}" srcId="{5211F64E-9D79-4717-BE62-51271B066EE4}" destId="{D8BDCC75-9B20-40D5-B3F5-5163FEE0AC7B}" srcOrd="0" destOrd="0" parTransId="{E257E85A-B1D6-4E74-BC26-D1C76C1D57C1}" sibTransId="{1CABD40D-6A5E-4B9C-824F-CC2831F387A6}"/>
    <dgm:cxn modelId="{2E95D722-1FAA-4091-84CD-31310ABB099B}" type="presOf" srcId="{BA1B26DF-6F24-46A8-BF46-328CD46FACF0}" destId="{43AAE853-E941-4D39-8D41-D4442806BAC2}" srcOrd="0" destOrd="0" presId="urn:microsoft.com/office/officeart/2005/8/layout/vList5"/>
    <dgm:cxn modelId="{9C0DF3AB-E7F0-473B-9D27-718654DEC4B5}" type="presOf" srcId="{5211F64E-9D79-4717-BE62-51271B066EE4}" destId="{63AF1627-DF7C-4758-AC88-78FCEFA1E674}" srcOrd="0" destOrd="0" presId="urn:microsoft.com/office/officeart/2005/8/layout/vList5"/>
    <dgm:cxn modelId="{B0C49207-4515-4820-961E-91FB65D89AED}" srcId="{40123C09-20EA-4356-A71E-6FAD2B214AA3}" destId="{E37C6C00-6D6F-487B-8B4D-4DF4D76E0C11}" srcOrd="0" destOrd="0" parTransId="{67609DA8-8582-47A0-A549-00870F61E3B5}" sibTransId="{FB58AA81-5462-490F-AA06-AF5941173465}"/>
    <dgm:cxn modelId="{95C1C376-DACF-4DCB-A598-81057F0DE651}" srcId="{E397511D-B746-4306-99F5-1775BB6FD4D5}" destId="{5211F64E-9D79-4717-BE62-51271B066EE4}" srcOrd="2" destOrd="0" parTransId="{57157A26-3831-41E1-9EEB-F014C8631B01}" sibTransId="{934988BC-FF89-4292-8C08-5CFC9A9C1B25}"/>
    <dgm:cxn modelId="{1E0B41A7-52EE-48FF-9D01-C347A028A640}" type="presOf" srcId="{4C3982CA-D739-4823-B0AB-5448C88C2F19}" destId="{5F8DC508-3C27-4B8C-816E-62704036BF14}" srcOrd="0" destOrd="0" presId="urn:microsoft.com/office/officeart/2005/8/layout/vList5"/>
    <dgm:cxn modelId="{E2736C3E-F1D8-4145-BDAD-312AAFD79207}" type="presOf" srcId="{D8BDCC75-9B20-40D5-B3F5-5163FEE0AC7B}" destId="{3B0C0FC7-0670-4BB1-9E6D-01EA10532539}" srcOrd="0" destOrd="0" presId="urn:microsoft.com/office/officeart/2005/8/layout/vList5"/>
    <dgm:cxn modelId="{0718BD6F-1F21-4240-B6C6-5272E6300CAA}" type="presOf" srcId="{E37C6C00-6D6F-487B-8B4D-4DF4D76E0C11}" destId="{90187460-1482-471C-874E-5574C20A2E0A}" srcOrd="0" destOrd="0" presId="urn:microsoft.com/office/officeart/2005/8/layout/vList5"/>
    <dgm:cxn modelId="{A2A16567-4274-4F96-B43F-08135C268D39}" srcId="{4E61FC6F-37C4-4E72-87A2-00692D9FFB85}" destId="{E87C2848-A492-4E19-8667-8B3BDEBF6DED}" srcOrd="0" destOrd="0" parTransId="{E1E1D851-C62A-490C-B6DB-1BCBAE09B75C}" sibTransId="{6BD068F9-81E7-47FA-B6CE-22F9FA3E8A91}"/>
    <dgm:cxn modelId="{B90C91ED-A9DA-4D1E-B756-F5DAE5C26972}" type="presOf" srcId="{9F8BC171-C0C8-4D45-924E-DFE298700DF7}" destId="{94F92E19-CAD3-4E59-8730-3661A576323C}" srcOrd="0" destOrd="0" presId="urn:microsoft.com/office/officeart/2005/8/layout/vList5"/>
    <dgm:cxn modelId="{0EEC449C-F0CF-4984-9210-5EAB26C17355}" srcId="{E397511D-B746-4306-99F5-1775BB6FD4D5}" destId="{BA1B26DF-6F24-46A8-BF46-328CD46FACF0}" srcOrd="1" destOrd="0" parTransId="{9A7A7DB9-2DFF-4001-95A1-272E375C896C}" sibTransId="{2926F0EE-4CB4-4BC5-8873-2E3EC114585D}"/>
    <dgm:cxn modelId="{3677B312-503F-42D9-87CF-0CA778B4C1A3}" type="presOf" srcId="{EFD5A3C4-366B-4D73-A760-6F6B9F55CDEA}" destId="{E3C90A5F-937F-4EBC-8C1B-FD54A995D633}" srcOrd="0" destOrd="0" presId="urn:microsoft.com/office/officeart/2005/8/layout/vList5"/>
    <dgm:cxn modelId="{5008ED2F-68B3-4647-AED2-2AFE2A539DED}" srcId="{9F8BC171-C0C8-4D45-924E-DFE298700DF7}" destId="{4C3982CA-D739-4823-B0AB-5448C88C2F19}" srcOrd="0" destOrd="0" parTransId="{9A18963B-35AB-47DD-998E-311210D8860F}" sibTransId="{0A067D1A-9ACF-47C6-BE37-32C822C7A6DC}"/>
    <dgm:cxn modelId="{E5A6CC16-8262-4D40-87BB-43038A31F2E2}" srcId="{A992CC37-2D8D-4D16-A7DF-703F69769A4C}" destId="{EFD5A3C4-366B-4D73-A760-6F6B9F55CDEA}" srcOrd="0" destOrd="0" parTransId="{92DB2B17-9CBF-4233-B8C5-F29E3E09A699}" sibTransId="{42F5359A-A14A-4203-BD85-9E478F882420}"/>
    <dgm:cxn modelId="{6D7BC2E5-0E73-4687-B37A-78B2A31C564E}" srcId="{E397511D-B746-4306-99F5-1775BB6FD4D5}" destId="{40123C09-20EA-4356-A71E-6FAD2B214AA3}" srcOrd="4" destOrd="0" parTransId="{814CB235-3903-4C5D-87F1-6DB26700FD55}" sibTransId="{F526933C-5747-4420-BBE8-02C61291EDF5}"/>
    <dgm:cxn modelId="{D16EBA9C-61F2-4C78-A8DA-9A0658268E4D}" type="presParOf" srcId="{BDD7F850-5581-4E6C-9BC9-B9F2A27482DA}" destId="{C271D868-B6B1-4BB5-B193-936B5B99C283}" srcOrd="0" destOrd="0" presId="urn:microsoft.com/office/officeart/2005/8/layout/vList5"/>
    <dgm:cxn modelId="{E47F59D1-D044-49DA-A754-D9062CB03920}" type="presParOf" srcId="{C271D868-B6B1-4BB5-B193-936B5B99C283}" destId="{68E8A355-2FCF-43C4-A7A3-3E50BC7EF1D4}" srcOrd="0" destOrd="0" presId="urn:microsoft.com/office/officeart/2005/8/layout/vList5"/>
    <dgm:cxn modelId="{23591BEA-1B72-4B23-8723-89B1572EA5A9}" type="presParOf" srcId="{C271D868-B6B1-4BB5-B193-936B5B99C283}" destId="{E3C90A5F-937F-4EBC-8C1B-FD54A995D633}" srcOrd="1" destOrd="0" presId="urn:microsoft.com/office/officeart/2005/8/layout/vList5"/>
    <dgm:cxn modelId="{5366A88B-B210-49D2-8660-D56CD7F3A8E7}" type="presParOf" srcId="{BDD7F850-5581-4E6C-9BC9-B9F2A27482DA}" destId="{595B4653-9BC0-4B8D-8FC1-4D3F6ED1DCC6}" srcOrd="1" destOrd="0" presId="urn:microsoft.com/office/officeart/2005/8/layout/vList5"/>
    <dgm:cxn modelId="{A86823F6-D034-42DE-AF1B-A52F4635D70D}" type="presParOf" srcId="{BDD7F850-5581-4E6C-9BC9-B9F2A27482DA}" destId="{00A23B57-8E33-4A89-8D4C-785A2F4A9CE6}" srcOrd="2" destOrd="0" presId="urn:microsoft.com/office/officeart/2005/8/layout/vList5"/>
    <dgm:cxn modelId="{BBA8876A-E27F-4D30-BA28-E217C233835D}" type="presParOf" srcId="{00A23B57-8E33-4A89-8D4C-785A2F4A9CE6}" destId="{43AAE853-E941-4D39-8D41-D4442806BAC2}" srcOrd="0" destOrd="0" presId="urn:microsoft.com/office/officeart/2005/8/layout/vList5"/>
    <dgm:cxn modelId="{9A2DFF5B-CAE8-46C6-92D9-BFD8364B7D70}" type="presParOf" srcId="{00A23B57-8E33-4A89-8D4C-785A2F4A9CE6}" destId="{8D6F91E9-B57E-4104-B6EB-56E1724B60E6}" srcOrd="1" destOrd="0" presId="urn:microsoft.com/office/officeart/2005/8/layout/vList5"/>
    <dgm:cxn modelId="{88B6C9AE-620E-44CC-87A6-7C2F542141C0}" type="presParOf" srcId="{BDD7F850-5581-4E6C-9BC9-B9F2A27482DA}" destId="{712462AE-EE18-480F-9020-B3DABBDD0CE4}" srcOrd="3" destOrd="0" presId="urn:microsoft.com/office/officeart/2005/8/layout/vList5"/>
    <dgm:cxn modelId="{65C14503-4072-4F83-9E4A-E1DD714C693D}" type="presParOf" srcId="{BDD7F850-5581-4E6C-9BC9-B9F2A27482DA}" destId="{0C30668C-F53F-413E-911B-9BE03E91B056}" srcOrd="4" destOrd="0" presId="urn:microsoft.com/office/officeart/2005/8/layout/vList5"/>
    <dgm:cxn modelId="{E3092FB8-2A42-4342-9155-0D52D3BE31C5}" type="presParOf" srcId="{0C30668C-F53F-413E-911B-9BE03E91B056}" destId="{63AF1627-DF7C-4758-AC88-78FCEFA1E674}" srcOrd="0" destOrd="0" presId="urn:microsoft.com/office/officeart/2005/8/layout/vList5"/>
    <dgm:cxn modelId="{EB78B19F-03BB-4926-A9AC-6217D28BDDEA}" type="presParOf" srcId="{0C30668C-F53F-413E-911B-9BE03E91B056}" destId="{3B0C0FC7-0670-4BB1-9E6D-01EA10532539}" srcOrd="1" destOrd="0" presId="urn:microsoft.com/office/officeart/2005/8/layout/vList5"/>
    <dgm:cxn modelId="{B2853DAB-F114-4543-A8E2-79563EE48992}" type="presParOf" srcId="{BDD7F850-5581-4E6C-9BC9-B9F2A27482DA}" destId="{FC54E937-CC7D-40F3-BED5-D0E5AA63F8FA}" srcOrd="5" destOrd="0" presId="urn:microsoft.com/office/officeart/2005/8/layout/vList5"/>
    <dgm:cxn modelId="{799DD33F-CB5F-4C0E-9BBA-F9468CFDF396}" type="presParOf" srcId="{BDD7F850-5581-4E6C-9BC9-B9F2A27482DA}" destId="{4D415C5E-0D4D-44AA-A082-E51D98158B75}" srcOrd="6" destOrd="0" presId="urn:microsoft.com/office/officeart/2005/8/layout/vList5"/>
    <dgm:cxn modelId="{DCD2C0DE-676C-4467-A7D9-4EBC70D0BA3B}" type="presParOf" srcId="{4D415C5E-0D4D-44AA-A082-E51D98158B75}" destId="{169D5C79-2BE9-478D-B8F6-D1E8FDE349D3}" srcOrd="0" destOrd="0" presId="urn:microsoft.com/office/officeart/2005/8/layout/vList5"/>
    <dgm:cxn modelId="{6BA652D4-6D71-4DD5-A2E7-015A9C41A1FE}" type="presParOf" srcId="{4D415C5E-0D4D-44AA-A082-E51D98158B75}" destId="{5C1CF6D0-6900-4048-B420-E2362256C5BA}" srcOrd="1" destOrd="0" presId="urn:microsoft.com/office/officeart/2005/8/layout/vList5"/>
    <dgm:cxn modelId="{473FEBBB-B817-4D53-BCFB-F4AA896D0FC6}" type="presParOf" srcId="{BDD7F850-5581-4E6C-9BC9-B9F2A27482DA}" destId="{CBCF792A-0E7C-43F8-9AA0-9F9ECE8CE739}" srcOrd="7" destOrd="0" presId="urn:microsoft.com/office/officeart/2005/8/layout/vList5"/>
    <dgm:cxn modelId="{5B5C024F-4B34-4DBD-8350-995514F077ED}" type="presParOf" srcId="{BDD7F850-5581-4E6C-9BC9-B9F2A27482DA}" destId="{AB95A5CA-7008-40B1-906F-217AAE828A15}" srcOrd="8" destOrd="0" presId="urn:microsoft.com/office/officeart/2005/8/layout/vList5"/>
    <dgm:cxn modelId="{1D928F97-38BE-434D-B7E4-E5C343DF6E91}" type="presParOf" srcId="{AB95A5CA-7008-40B1-906F-217AAE828A15}" destId="{F68D57C7-7B37-4A13-9664-E0619FF74BC3}" srcOrd="0" destOrd="0" presId="urn:microsoft.com/office/officeart/2005/8/layout/vList5"/>
    <dgm:cxn modelId="{8A2DB24B-F208-4870-A037-43D466704B8C}" type="presParOf" srcId="{AB95A5CA-7008-40B1-906F-217AAE828A15}" destId="{90187460-1482-471C-874E-5574C20A2E0A}" srcOrd="1" destOrd="0" presId="urn:microsoft.com/office/officeart/2005/8/layout/vList5"/>
    <dgm:cxn modelId="{6CB347EB-0203-49FE-AEE1-EEDF2DDD942F}" type="presParOf" srcId="{BDD7F850-5581-4E6C-9BC9-B9F2A27482DA}" destId="{903611CC-C743-42FC-8B32-40071515CC6F}" srcOrd="9" destOrd="0" presId="urn:microsoft.com/office/officeart/2005/8/layout/vList5"/>
    <dgm:cxn modelId="{91C8D79A-048E-4FC5-A8C5-D3AA913D366B}" type="presParOf" srcId="{BDD7F850-5581-4E6C-9BC9-B9F2A27482DA}" destId="{DB3BAD34-2A22-4CFD-AB1D-E97C2237D98A}" srcOrd="10" destOrd="0" presId="urn:microsoft.com/office/officeart/2005/8/layout/vList5"/>
    <dgm:cxn modelId="{5BA69B8D-B14C-4171-AA63-37CEE772A4D1}" type="presParOf" srcId="{DB3BAD34-2A22-4CFD-AB1D-E97C2237D98A}" destId="{94F92E19-CAD3-4E59-8730-3661A576323C}" srcOrd="0" destOrd="0" presId="urn:microsoft.com/office/officeart/2005/8/layout/vList5"/>
    <dgm:cxn modelId="{E7F63860-6D1C-4362-B143-720177AC1EB4}" type="presParOf" srcId="{DB3BAD34-2A22-4CFD-AB1D-E97C2237D98A}" destId="{5F8DC508-3C27-4B8C-816E-62704036BF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CDFFA-5349-4E25-B707-B4521F7B20C5}" type="doc">
      <dgm:prSet loTypeId="urn:microsoft.com/office/officeart/2005/8/layout/matrix2" loCatId="matrix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s-CL"/>
        </a:p>
      </dgm:t>
    </dgm:pt>
    <dgm:pt modelId="{76CBA86E-A3CB-4416-99C1-2BC8586A26B6}">
      <dgm:prSet custT="1"/>
      <dgm:spPr/>
      <dgm:t>
        <a:bodyPr/>
        <a:lstStyle/>
        <a:p>
          <a:r>
            <a:rPr lang="es-CL" sz="1600" b="1" smtClean="0">
              <a:latin typeface="Arial" panose="020B0604020202020204" pitchFamily="34" charset="0"/>
              <a:cs typeface="Arial" panose="020B0604020202020204" pitchFamily="34" charset="0"/>
            </a:rPr>
            <a:t>Servicios e instituciones a que se refiere el art. 2° del DL 1263/75 </a:t>
          </a:r>
          <a:endParaRPr lang="es-CL" sz="1600" b="1" dirty="0"/>
        </a:p>
      </dgm:t>
    </dgm:pt>
    <dgm:pt modelId="{CC80898F-C1B8-48EF-93C8-22578E3A7EEB}" type="parTrans" cxnId="{27C32D6E-B385-4F9F-84DC-32015A37D360}">
      <dgm:prSet/>
      <dgm:spPr/>
      <dgm:t>
        <a:bodyPr/>
        <a:lstStyle/>
        <a:p>
          <a:endParaRPr lang="es-CL"/>
        </a:p>
      </dgm:t>
    </dgm:pt>
    <dgm:pt modelId="{12F8923F-7ACA-4E5F-8044-C1F9B9BC3A5F}" type="sibTrans" cxnId="{27C32D6E-B385-4F9F-84DC-32015A37D360}">
      <dgm:prSet/>
      <dgm:spPr/>
      <dgm:t>
        <a:bodyPr/>
        <a:lstStyle/>
        <a:p>
          <a:endParaRPr lang="es-CL"/>
        </a:p>
      </dgm:t>
    </dgm:pt>
    <dgm:pt modelId="{6400924A-8627-44BD-9F0D-0D6241D3A580}">
      <dgm:prSet phldrT="[Texto]" custT="1"/>
      <dgm:spPr/>
      <dgm:t>
        <a:bodyPr/>
        <a:lstStyle/>
        <a:p>
          <a:r>
            <a:rPr lang="es-C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Servicios, personas o entidades sujetas a la fiscalización de Contraloría General</a:t>
          </a:r>
          <a:r>
            <a:rPr lang="es-CL" sz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CL" sz="1200" dirty="0"/>
        </a:p>
      </dgm:t>
    </dgm:pt>
    <dgm:pt modelId="{1447F7DB-62A9-45BA-9C06-10BF9526BD82}" type="parTrans" cxnId="{99C388F6-E98E-45BF-88EC-BC8306B6B596}">
      <dgm:prSet/>
      <dgm:spPr/>
      <dgm:t>
        <a:bodyPr/>
        <a:lstStyle/>
        <a:p>
          <a:endParaRPr lang="es-CL"/>
        </a:p>
      </dgm:t>
    </dgm:pt>
    <dgm:pt modelId="{64BC24C8-DB4C-4144-8BE1-AC44D82FB5D3}" type="sibTrans" cxnId="{99C388F6-E98E-45BF-88EC-BC8306B6B596}">
      <dgm:prSet/>
      <dgm:spPr/>
      <dgm:t>
        <a:bodyPr/>
        <a:lstStyle/>
        <a:p>
          <a:endParaRPr lang="es-CL"/>
        </a:p>
      </dgm:t>
    </dgm:pt>
    <dgm:pt modelId="{DE707337-B044-45E2-B700-6BC91A807799}">
      <dgm:prSet phldrT="[Texto]" custT="1"/>
      <dgm:spPr/>
      <dgm:t>
        <a:bodyPr/>
        <a:lstStyle/>
        <a:p>
          <a:r>
            <a:rPr lang="es-CL" sz="1600" b="1" smtClean="0"/>
            <a:t>Tratados Internacionales</a:t>
          </a:r>
          <a:endParaRPr lang="es-CL" sz="1600" b="1" dirty="0"/>
        </a:p>
      </dgm:t>
    </dgm:pt>
    <dgm:pt modelId="{EB68EB63-628F-4975-A1F3-5357F3D9B7F6}" type="parTrans" cxnId="{38737710-B0FC-4FD4-92D9-BDB5F573AB34}">
      <dgm:prSet/>
      <dgm:spPr/>
      <dgm:t>
        <a:bodyPr/>
        <a:lstStyle/>
        <a:p>
          <a:endParaRPr lang="es-CL"/>
        </a:p>
      </dgm:t>
    </dgm:pt>
    <dgm:pt modelId="{29EFF19F-FBE7-4F0D-B2A1-BC73EF1F2D12}" type="sibTrans" cxnId="{38737710-B0FC-4FD4-92D9-BDB5F573AB34}">
      <dgm:prSet/>
      <dgm:spPr/>
      <dgm:t>
        <a:bodyPr/>
        <a:lstStyle/>
        <a:p>
          <a:endParaRPr lang="es-CL"/>
        </a:p>
      </dgm:t>
    </dgm:pt>
    <dgm:pt modelId="{17CC38F9-7B89-4DAA-A15D-D6725795F1FA}">
      <dgm:prSet phldrT="[Texto]" custT="1"/>
      <dgm:spPr/>
      <dgm:t>
        <a:bodyPr/>
        <a:lstStyle/>
        <a:p>
          <a:r>
            <a:rPr lang="es-CL" sz="1800" b="1" smtClean="0"/>
            <a:t>Situación especial de los privados </a:t>
          </a:r>
          <a:endParaRPr lang="es-CL" sz="1800" b="1" dirty="0"/>
        </a:p>
      </dgm:t>
    </dgm:pt>
    <dgm:pt modelId="{40443F76-6C0F-4886-90D7-8A979A355D56}" type="parTrans" cxnId="{B42D0C4A-499F-404C-859F-7E4800A0CF50}">
      <dgm:prSet/>
      <dgm:spPr/>
      <dgm:t>
        <a:bodyPr/>
        <a:lstStyle/>
        <a:p>
          <a:endParaRPr lang="es-CL"/>
        </a:p>
      </dgm:t>
    </dgm:pt>
    <dgm:pt modelId="{4E0CC607-6310-4CBE-A737-3C11DAE1BC3A}" type="sibTrans" cxnId="{B42D0C4A-499F-404C-859F-7E4800A0CF50}">
      <dgm:prSet/>
      <dgm:spPr/>
      <dgm:t>
        <a:bodyPr/>
        <a:lstStyle/>
        <a:p>
          <a:endParaRPr lang="es-CL"/>
        </a:p>
      </dgm:t>
    </dgm:pt>
    <dgm:pt modelId="{59C23BF7-6D24-46E9-870F-955111D833E8}" type="pres">
      <dgm:prSet presAssocID="{63DCDFFA-5349-4E25-B707-B4521F7B20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66784D6-251F-4612-8F7E-AEC6E538BE9C}" type="pres">
      <dgm:prSet presAssocID="{63DCDFFA-5349-4E25-B707-B4521F7B20C5}" presName="axisShape" presStyleLbl="bgShp" presStyleIdx="0" presStyleCnt="1" custLinFactNeighborX="1627" custLinFactNeighborY="1274"/>
      <dgm:spPr/>
      <dgm:t>
        <a:bodyPr/>
        <a:lstStyle/>
        <a:p>
          <a:endParaRPr lang="es-CL"/>
        </a:p>
      </dgm:t>
    </dgm:pt>
    <dgm:pt modelId="{2135FDAE-5655-4E45-961E-DA4CD852CACC}" type="pres">
      <dgm:prSet presAssocID="{63DCDFFA-5349-4E25-B707-B4521F7B20C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D1D0AB-4E7B-40E6-A6BB-87B9C0988B13}" type="pres">
      <dgm:prSet presAssocID="{63DCDFFA-5349-4E25-B707-B4521F7B20C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7BCE83-A5E7-4356-8982-55E73EFFA997}" type="pres">
      <dgm:prSet presAssocID="{63DCDFFA-5349-4E25-B707-B4521F7B20C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14036B-49EB-4B76-8450-E71515F88621}" type="pres">
      <dgm:prSet presAssocID="{63DCDFFA-5349-4E25-B707-B4521F7B20C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7C32D6E-B385-4F9F-84DC-32015A37D360}" srcId="{63DCDFFA-5349-4E25-B707-B4521F7B20C5}" destId="{76CBA86E-A3CB-4416-99C1-2BC8586A26B6}" srcOrd="0" destOrd="0" parTransId="{CC80898F-C1B8-48EF-93C8-22578E3A7EEB}" sibTransId="{12F8923F-7ACA-4E5F-8044-C1F9B9BC3A5F}"/>
    <dgm:cxn modelId="{036AAEC3-82D4-43E6-AEBE-4C7551104DF1}" type="presOf" srcId="{DE707337-B044-45E2-B700-6BC91A807799}" destId="{5B7BCE83-A5E7-4356-8982-55E73EFFA997}" srcOrd="0" destOrd="0" presId="urn:microsoft.com/office/officeart/2005/8/layout/matrix2"/>
    <dgm:cxn modelId="{B42D0C4A-499F-404C-859F-7E4800A0CF50}" srcId="{63DCDFFA-5349-4E25-B707-B4521F7B20C5}" destId="{17CC38F9-7B89-4DAA-A15D-D6725795F1FA}" srcOrd="3" destOrd="0" parTransId="{40443F76-6C0F-4886-90D7-8A979A355D56}" sibTransId="{4E0CC607-6310-4CBE-A737-3C11DAE1BC3A}"/>
    <dgm:cxn modelId="{1C8E34FE-E508-4362-AB42-BBD82656A399}" type="presOf" srcId="{6400924A-8627-44BD-9F0D-0D6241D3A580}" destId="{49D1D0AB-4E7B-40E6-A6BB-87B9C0988B13}" srcOrd="0" destOrd="0" presId="urn:microsoft.com/office/officeart/2005/8/layout/matrix2"/>
    <dgm:cxn modelId="{D899D611-7849-4AB7-B3BA-CC8563593885}" type="presOf" srcId="{76CBA86E-A3CB-4416-99C1-2BC8586A26B6}" destId="{2135FDAE-5655-4E45-961E-DA4CD852CACC}" srcOrd="0" destOrd="0" presId="urn:microsoft.com/office/officeart/2005/8/layout/matrix2"/>
    <dgm:cxn modelId="{98EDB3F1-EF78-4802-8709-CED84F055059}" type="presOf" srcId="{17CC38F9-7B89-4DAA-A15D-D6725795F1FA}" destId="{2514036B-49EB-4B76-8450-E71515F88621}" srcOrd="0" destOrd="0" presId="urn:microsoft.com/office/officeart/2005/8/layout/matrix2"/>
    <dgm:cxn modelId="{99C388F6-E98E-45BF-88EC-BC8306B6B596}" srcId="{63DCDFFA-5349-4E25-B707-B4521F7B20C5}" destId="{6400924A-8627-44BD-9F0D-0D6241D3A580}" srcOrd="1" destOrd="0" parTransId="{1447F7DB-62A9-45BA-9C06-10BF9526BD82}" sibTransId="{64BC24C8-DB4C-4144-8BE1-AC44D82FB5D3}"/>
    <dgm:cxn modelId="{38737710-B0FC-4FD4-92D9-BDB5F573AB34}" srcId="{63DCDFFA-5349-4E25-B707-B4521F7B20C5}" destId="{DE707337-B044-45E2-B700-6BC91A807799}" srcOrd="2" destOrd="0" parTransId="{EB68EB63-628F-4975-A1F3-5357F3D9B7F6}" sibTransId="{29EFF19F-FBE7-4F0D-B2A1-BC73EF1F2D12}"/>
    <dgm:cxn modelId="{6EBEFAD6-61FC-44F9-8B66-A624ADD7318A}" type="presOf" srcId="{63DCDFFA-5349-4E25-B707-B4521F7B20C5}" destId="{59C23BF7-6D24-46E9-870F-955111D833E8}" srcOrd="0" destOrd="0" presId="urn:microsoft.com/office/officeart/2005/8/layout/matrix2"/>
    <dgm:cxn modelId="{D1AAE601-A0F9-4A0E-9A8D-67902B2C5744}" type="presParOf" srcId="{59C23BF7-6D24-46E9-870F-955111D833E8}" destId="{D66784D6-251F-4612-8F7E-AEC6E538BE9C}" srcOrd="0" destOrd="0" presId="urn:microsoft.com/office/officeart/2005/8/layout/matrix2"/>
    <dgm:cxn modelId="{1CD42CC8-938F-4C6E-AB8B-C49F176A2B9F}" type="presParOf" srcId="{59C23BF7-6D24-46E9-870F-955111D833E8}" destId="{2135FDAE-5655-4E45-961E-DA4CD852CACC}" srcOrd="1" destOrd="0" presId="urn:microsoft.com/office/officeart/2005/8/layout/matrix2"/>
    <dgm:cxn modelId="{3C6B5BEE-10D2-4B24-A017-6E9A7D0E8D86}" type="presParOf" srcId="{59C23BF7-6D24-46E9-870F-955111D833E8}" destId="{49D1D0AB-4E7B-40E6-A6BB-87B9C0988B13}" srcOrd="2" destOrd="0" presId="urn:microsoft.com/office/officeart/2005/8/layout/matrix2"/>
    <dgm:cxn modelId="{4EBDBAAC-275C-4174-87D0-E5B5D19F4D4E}" type="presParOf" srcId="{59C23BF7-6D24-46E9-870F-955111D833E8}" destId="{5B7BCE83-A5E7-4356-8982-55E73EFFA997}" srcOrd="3" destOrd="0" presId="urn:microsoft.com/office/officeart/2005/8/layout/matrix2"/>
    <dgm:cxn modelId="{50030D5B-C453-4F3B-AC3F-A147DF527E5B}" type="presParOf" srcId="{59C23BF7-6D24-46E9-870F-955111D833E8}" destId="{2514036B-49EB-4B76-8450-E71515F8862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832F7B-28C3-48D8-8EC3-E6FD9FD3BBCC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6DD7CD84-3F96-4D9E-8EFD-05F7F79F6400}">
      <dgm:prSet phldrT="[Texto]"/>
      <dgm:spPr/>
      <dgm:t>
        <a:bodyPr/>
        <a:lstStyle/>
        <a:p>
          <a:r>
            <a:rPr lang="es-CL" b="1" dirty="0" smtClean="0"/>
            <a:t>C</a:t>
          </a:r>
          <a:endParaRPr lang="es-CL" b="1" dirty="0"/>
        </a:p>
      </dgm:t>
    </dgm:pt>
    <dgm:pt modelId="{30F19F03-F6F2-4473-A867-45BE6D8D2BF1}" type="parTrans" cxnId="{BE539452-3255-498E-A9C8-597391D18DF9}">
      <dgm:prSet/>
      <dgm:spPr/>
      <dgm:t>
        <a:bodyPr/>
        <a:lstStyle/>
        <a:p>
          <a:endParaRPr lang="es-CL"/>
        </a:p>
      </dgm:t>
    </dgm:pt>
    <dgm:pt modelId="{8DC83CC8-C189-4BD6-A4D7-BCD2B665EE76}" type="sibTrans" cxnId="{BE539452-3255-498E-A9C8-597391D18DF9}">
      <dgm:prSet/>
      <dgm:spPr/>
      <dgm:t>
        <a:bodyPr/>
        <a:lstStyle/>
        <a:p>
          <a:endParaRPr lang="es-CL"/>
        </a:p>
      </dgm:t>
    </dgm:pt>
    <dgm:pt modelId="{B85DA4B4-94F5-4CE8-9E1B-C9F3ED654AD1}">
      <dgm:prSet phldrT="[Texto]"/>
      <dgm:spPr/>
      <dgm:t>
        <a:bodyPr/>
        <a:lstStyle/>
        <a:p>
          <a:r>
            <a:rPr lang="es-CL" b="1" dirty="0" smtClean="0"/>
            <a:t>Custodien</a:t>
          </a:r>
          <a:endParaRPr lang="es-CL" b="1" dirty="0"/>
        </a:p>
      </dgm:t>
    </dgm:pt>
    <dgm:pt modelId="{D9572BA5-73C5-494D-B5F5-721D2C48E0DD}" type="parTrans" cxnId="{B9A3EE7C-2EB8-4F18-8034-3A628D9EA22E}">
      <dgm:prSet/>
      <dgm:spPr/>
      <dgm:t>
        <a:bodyPr/>
        <a:lstStyle/>
        <a:p>
          <a:endParaRPr lang="es-CL"/>
        </a:p>
      </dgm:t>
    </dgm:pt>
    <dgm:pt modelId="{56E33D1C-8198-4A38-93C0-6B1CE9CDD38D}" type="sibTrans" cxnId="{B9A3EE7C-2EB8-4F18-8034-3A628D9EA22E}">
      <dgm:prSet/>
      <dgm:spPr/>
      <dgm:t>
        <a:bodyPr/>
        <a:lstStyle/>
        <a:p>
          <a:endParaRPr lang="es-CL"/>
        </a:p>
      </dgm:t>
    </dgm:pt>
    <dgm:pt modelId="{5C726B5C-B637-4F78-B448-C3C001B6641F}">
      <dgm:prSet phldrT="[Texto]"/>
      <dgm:spPr/>
      <dgm:t>
        <a:bodyPr/>
        <a:lstStyle/>
        <a:p>
          <a:r>
            <a:rPr lang="es-CL" b="1" dirty="0" smtClean="0"/>
            <a:t>A</a:t>
          </a:r>
          <a:endParaRPr lang="es-CL" b="1" dirty="0"/>
        </a:p>
      </dgm:t>
    </dgm:pt>
    <dgm:pt modelId="{A6F4379F-193F-45FC-BD93-2FCECBAB4AE7}" type="parTrans" cxnId="{C4D0C5FE-F940-4A2C-940E-9293A64BC673}">
      <dgm:prSet/>
      <dgm:spPr/>
      <dgm:t>
        <a:bodyPr/>
        <a:lstStyle/>
        <a:p>
          <a:endParaRPr lang="es-CL"/>
        </a:p>
      </dgm:t>
    </dgm:pt>
    <dgm:pt modelId="{A3C74A79-ACAD-4464-99B7-E4C27518C653}" type="sibTrans" cxnId="{C4D0C5FE-F940-4A2C-940E-9293A64BC673}">
      <dgm:prSet/>
      <dgm:spPr/>
      <dgm:t>
        <a:bodyPr/>
        <a:lstStyle/>
        <a:p>
          <a:endParaRPr lang="es-CL"/>
        </a:p>
      </dgm:t>
    </dgm:pt>
    <dgm:pt modelId="{9DD59C9C-3225-4EE2-B675-FA60CA50FAF3}">
      <dgm:prSet phldrT="[Texto]"/>
      <dgm:spPr/>
      <dgm:t>
        <a:bodyPr/>
        <a:lstStyle/>
        <a:p>
          <a:r>
            <a:rPr lang="es-CL" b="1" dirty="0" smtClean="0"/>
            <a:t>Administren</a:t>
          </a:r>
          <a:endParaRPr lang="es-CL" b="1" dirty="0"/>
        </a:p>
      </dgm:t>
    </dgm:pt>
    <dgm:pt modelId="{F4CC2FE1-54E4-4B1D-ADC0-92A5142ED862}" type="parTrans" cxnId="{093AD71C-F7F6-418E-B790-B7025E85F0DB}">
      <dgm:prSet/>
      <dgm:spPr/>
      <dgm:t>
        <a:bodyPr/>
        <a:lstStyle/>
        <a:p>
          <a:endParaRPr lang="es-CL"/>
        </a:p>
      </dgm:t>
    </dgm:pt>
    <dgm:pt modelId="{EA4E4FF2-DFFE-4CA6-A73B-406701FC711F}" type="sibTrans" cxnId="{093AD71C-F7F6-418E-B790-B7025E85F0DB}">
      <dgm:prSet/>
      <dgm:spPr/>
      <dgm:t>
        <a:bodyPr/>
        <a:lstStyle/>
        <a:p>
          <a:endParaRPr lang="es-CL"/>
        </a:p>
      </dgm:t>
    </dgm:pt>
    <dgm:pt modelId="{A5DC860E-F7C2-49A4-8D4A-1957E4F653F2}">
      <dgm:prSet phldrT="[Texto]"/>
      <dgm:spPr/>
      <dgm:t>
        <a:bodyPr/>
        <a:lstStyle/>
        <a:p>
          <a:r>
            <a:rPr lang="es-CL" b="1" dirty="0" smtClean="0"/>
            <a:t>R</a:t>
          </a:r>
          <a:endParaRPr lang="es-CL" b="1" dirty="0"/>
        </a:p>
      </dgm:t>
    </dgm:pt>
    <dgm:pt modelId="{E8BC9CB4-A585-42A0-8265-62490CD30EB4}" type="parTrans" cxnId="{329E660C-DEB1-450E-8687-0B6B04C27AAF}">
      <dgm:prSet/>
      <dgm:spPr/>
      <dgm:t>
        <a:bodyPr/>
        <a:lstStyle/>
        <a:p>
          <a:endParaRPr lang="es-CL"/>
        </a:p>
      </dgm:t>
    </dgm:pt>
    <dgm:pt modelId="{4804C0B6-5925-4F93-9C2D-E23537F18C0E}" type="sibTrans" cxnId="{329E660C-DEB1-450E-8687-0B6B04C27AAF}">
      <dgm:prSet/>
      <dgm:spPr/>
      <dgm:t>
        <a:bodyPr/>
        <a:lstStyle/>
        <a:p>
          <a:endParaRPr lang="es-CL"/>
        </a:p>
      </dgm:t>
    </dgm:pt>
    <dgm:pt modelId="{A71477C2-BBD4-4B47-B44B-9DC74EDDC91A}">
      <dgm:prSet phldrT="[Texto]"/>
      <dgm:spPr/>
      <dgm:t>
        <a:bodyPr/>
        <a:lstStyle/>
        <a:p>
          <a:r>
            <a:rPr lang="es-CL" b="1" dirty="0" smtClean="0"/>
            <a:t>Recauden</a:t>
          </a:r>
          <a:endParaRPr lang="es-CL" b="1" dirty="0"/>
        </a:p>
      </dgm:t>
    </dgm:pt>
    <dgm:pt modelId="{1D13EBFB-4A55-48D4-8F3F-6030D854FBF4}" type="parTrans" cxnId="{9F6D0A87-1801-4AE3-A8D0-F5CEF1062518}">
      <dgm:prSet/>
      <dgm:spPr/>
      <dgm:t>
        <a:bodyPr/>
        <a:lstStyle/>
        <a:p>
          <a:endParaRPr lang="es-CL"/>
        </a:p>
      </dgm:t>
    </dgm:pt>
    <dgm:pt modelId="{C79861B6-D6ED-4B5D-9C88-BDCCE369A86D}" type="sibTrans" cxnId="{9F6D0A87-1801-4AE3-A8D0-F5CEF1062518}">
      <dgm:prSet/>
      <dgm:spPr/>
      <dgm:t>
        <a:bodyPr/>
        <a:lstStyle/>
        <a:p>
          <a:endParaRPr lang="es-CL"/>
        </a:p>
      </dgm:t>
    </dgm:pt>
    <dgm:pt modelId="{66DCEE9E-5274-417F-BCE0-5E66B54F8C36}">
      <dgm:prSet phldrT="[Texto]"/>
      <dgm:spPr/>
      <dgm:t>
        <a:bodyPr/>
        <a:lstStyle/>
        <a:p>
          <a:r>
            <a:rPr lang="es-CL" b="1" dirty="0" smtClean="0"/>
            <a:t>R</a:t>
          </a:r>
          <a:endParaRPr lang="es-CL" b="1" dirty="0"/>
        </a:p>
      </dgm:t>
    </dgm:pt>
    <dgm:pt modelId="{3053A1C1-46DD-40DB-AF4A-E69C19A46E18}" type="parTrans" cxnId="{94A3FCBD-9E31-4758-9BC3-5CAA7C67066B}">
      <dgm:prSet/>
      <dgm:spPr/>
      <dgm:t>
        <a:bodyPr/>
        <a:lstStyle/>
        <a:p>
          <a:endParaRPr lang="es-CL"/>
        </a:p>
      </dgm:t>
    </dgm:pt>
    <dgm:pt modelId="{6CAEAA79-705B-4C90-871D-03D6CABBCB68}" type="sibTrans" cxnId="{94A3FCBD-9E31-4758-9BC3-5CAA7C67066B}">
      <dgm:prSet/>
      <dgm:spPr/>
      <dgm:t>
        <a:bodyPr/>
        <a:lstStyle/>
        <a:p>
          <a:endParaRPr lang="es-CL"/>
        </a:p>
      </dgm:t>
    </dgm:pt>
    <dgm:pt modelId="{1FD12977-61B7-44AA-9673-51725F4C9FA4}">
      <dgm:prSet phldrT="[Texto]"/>
      <dgm:spPr/>
      <dgm:t>
        <a:bodyPr/>
        <a:lstStyle/>
        <a:p>
          <a:r>
            <a:rPr lang="es-CL" b="1" dirty="0" smtClean="0"/>
            <a:t>I</a:t>
          </a:r>
          <a:endParaRPr lang="es-CL" b="1" dirty="0"/>
        </a:p>
      </dgm:t>
    </dgm:pt>
    <dgm:pt modelId="{B1D3C557-DF29-479A-88B7-9061A8E9FBC5}" type="parTrans" cxnId="{2504F551-A323-4B8C-AFCD-3A2E991A08A1}">
      <dgm:prSet/>
      <dgm:spPr/>
      <dgm:t>
        <a:bodyPr/>
        <a:lstStyle/>
        <a:p>
          <a:endParaRPr lang="es-CL"/>
        </a:p>
      </dgm:t>
    </dgm:pt>
    <dgm:pt modelId="{2BAED3EA-8840-4A36-83E5-8C9E26A1B1EA}" type="sibTrans" cxnId="{2504F551-A323-4B8C-AFCD-3A2E991A08A1}">
      <dgm:prSet/>
      <dgm:spPr/>
      <dgm:t>
        <a:bodyPr/>
        <a:lstStyle/>
        <a:p>
          <a:endParaRPr lang="es-CL"/>
        </a:p>
      </dgm:t>
    </dgm:pt>
    <dgm:pt modelId="{3222F79A-2B1F-4441-8650-EB2F9E156F4D}">
      <dgm:prSet phldrT="[Texto]"/>
      <dgm:spPr/>
      <dgm:t>
        <a:bodyPr/>
        <a:lstStyle/>
        <a:p>
          <a:r>
            <a:rPr lang="es-CL" b="1" dirty="0" smtClean="0"/>
            <a:t>P</a:t>
          </a:r>
          <a:endParaRPr lang="es-CL" b="1" dirty="0"/>
        </a:p>
      </dgm:t>
    </dgm:pt>
    <dgm:pt modelId="{89D772B1-83E1-4BFE-8539-C478AE234F70}" type="parTrans" cxnId="{A1018D20-262B-41F7-86B9-F30E1FFF9BD8}">
      <dgm:prSet/>
      <dgm:spPr/>
      <dgm:t>
        <a:bodyPr/>
        <a:lstStyle/>
        <a:p>
          <a:endParaRPr lang="es-CL"/>
        </a:p>
      </dgm:t>
    </dgm:pt>
    <dgm:pt modelId="{85847599-E205-40EB-88D6-B9D4598BF388}" type="sibTrans" cxnId="{A1018D20-262B-41F7-86B9-F30E1FFF9BD8}">
      <dgm:prSet/>
      <dgm:spPr/>
      <dgm:t>
        <a:bodyPr/>
        <a:lstStyle/>
        <a:p>
          <a:endParaRPr lang="es-CL"/>
        </a:p>
      </dgm:t>
    </dgm:pt>
    <dgm:pt modelId="{2CD5AAAA-B372-48CE-AF5D-3CE6557851E3}">
      <dgm:prSet phldrT="[Texto]"/>
      <dgm:spPr/>
      <dgm:t>
        <a:bodyPr/>
        <a:lstStyle/>
        <a:p>
          <a:r>
            <a:rPr lang="es-CL" b="1" dirty="0" smtClean="0"/>
            <a:t>Reciban</a:t>
          </a:r>
          <a:endParaRPr lang="es-CL" b="1" dirty="0"/>
        </a:p>
      </dgm:t>
    </dgm:pt>
    <dgm:pt modelId="{A67668B0-1F7B-4061-8F0D-799E5001E08B}" type="parTrans" cxnId="{0C94B35D-07F7-4AFC-B914-BBDE652B0E6B}">
      <dgm:prSet/>
      <dgm:spPr/>
      <dgm:t>
        <a:bodyPr/>
        <a:lstStyle/>
        <a:p>
          <a:endParaRPr lang="es-CL"/>
        </a:p>
      </dgm:t>
    </dgm:pt>
    <dgm:pt modelId="{BEC43290-0423-4979-AD52-904D5340C1FF}" type="sibTrans" cxnId="{0C94B35D-07F7-4AFC-B914-BBDE652B0E6B}">
      <dgm:prSet/>
      <dgm:spPr/>
      <dgm:t>
        <a:bodyPr/>
        <a:lstStyle/>
        <a:p>
          <a:endParaRPr lang="es-CL"/>
        </a:p>
      </dgm:t>
    </dgm:pt>
    <dgm:pt modelId="{CF4BC240-FF79-4660-8029-5B525CF0D320}">
      <dgm:prSet phldrT="[Texto]"/>
      <dgm:spPr/>
      <dgm:t>
        <a:bodyPr/>
        <a:lstStyle/>
        <a:p>
          <a:r>
            <a:rPr lang="es-CL" b="1" dirty="0" smtClean="0"/>
            <a:t>Inviertan</a:t>
          </a:r>
          <a:endParaRPr lang="es-CL" b="1" dirty="0"/>
        </a:p>
      </dgm:t>
    </dgm:pt>
    <dgm:pt modelId="{D9AEC3E9-A648-4BE4-B530-093D2E0A8EAE}" type="parTrans" cxnId="{2C8CE030-914C-4A83-A823-4D535CB371A8}">
      <dgm:prSet/>
      <dgm:spPr/>
      <dgm:t>
        <a:bodyPr/>
        <a:lstStyle/>
        <a:p>
          <a:endParaRPr lang="es-CL"/>
        </a:p>
      </dgm:t>
    </dgm:pt>
    <dgm:pt modelId="{DF1710AC-D65E-4862-8DB3-91186DB70266}" type="sibTrans" cxnId="{2C8CE030-914C-4A83-A823-4D535CB371A8}">
      <dgm:prSet/>
      <dgm:spPr/>
      <dgm:t>
        <a:bodyPr/>
        <a:lstStyle/>
        <a:p>
          <a:endParaRPr lang="es-CL"/>
        </a:p>
      </dgm:t>
    </dgm:pt>
    <dgm:pt modelId="{E19A023F-3B12-43AD-99D0-6F85C2FED82C}">
      <dgm:prSet phldrT="[Texto]"/>
      <dgm:spPr/>
      <dgm:t>
        <a:bodyPr/>
        <a:lstStyle/>
        <a:p>
          <a:r>
            <a:rPr lang="es-CL" b="1" dirty="0" smtClean="0"/>
            <a:t>Paguen</a:t>
          </a:r>
          <a:endParaRPr lang="es-CL" b="1" dirty="0"/>
        </a:p>
      </dgm:t>
    </dgm:pt>
    <dgm:pt modelId="{153BF045-A081-460B-AFEA-06D29350BA79}" type="parTrans" cxnId="{0BE8C2AB-DAB7-427D-8577-E65F13F99415}">
      <dgm:prSet/>
      <dgm:spPr/>
      <dgm:t>
        <a:bodyPr/>
        <a:lstStyle/>
        <a:p>
          <a:endParaRPr lang="es-CL"/>
        </a:p>
      </dgm:t>
    </dgm:pt>
    <dgm:pt modelId="{01594854-F272-46AB-9340-754F225F0C87}" type="sibTrans" cxnId="{0BE8C2AB-DAB7-427D-8577-E65F13F99415}">
      <dgm:prSet/>
      <dgm:spPr/>
      <dgm:t>
        <a:bodyPr/>
        <a:lstStyle/>
        <a:p>
          <a:endParaRPr lang="es-CL"/>
        </a:p>
      </dgm:t>
    </dgm:pt>
    <dgm:pt modelId="{0F50F965-40D3-4AFD-B895-9E4D72D22D1A}" type="pres">
      <dgm:prSet presAssocID="{50832F7B-28C3-48D8-8EC3-E6FD9FD3BB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10DDE5B-1653-482C-A2D9-DDF4EF072B1D}" type="pres">
      <dgm:prSet presAssocID="{6DD7CD84-3F96-4D9E-8EFD-05F7F79F6400}" presName="linNode" presStyleCnt="0"/>
      <dgm:spPr/>
    </dgm:pt>
    <dgm:pt modelId="{27166CBF-374F-4B86-B698-040E38A6B04F}" type="pres">
      <dgm:prSet presAssocID="{6DD7CD84-3F96-4D9E-8EFD-05F7F79F640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8E7E18-6937-4F63-8547-C6D002BE66AC}" type="pres">
      <dgm:prSet presAssocID="{6DD7CD84-3F96-4D9E-8EFD-05F7F79F6400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4C5155-6DB0-4D91-A951-B13C9F8362BA}" type="pres">
      <dgm:prSet presAssocID="{8DC83CC8-C189-4BD6-A4D7-BCD2B665EE76}" presName="sp" presStyleCnt="0"/>
      <dgm:spPr/>
    </dgm:pt>
    <dgm:pt modelId="{108C75EC-94B8-4A1F-ABD2-C1BCD8DD5E45}" type="pres">
      <dgm:prSet presAssocID="{5C726B5C-B637-4F78-B448-C3C001B6641F}" presName="linNode" presStyleCnt="0"/>
      <dgm:spPr/>
    </dgm:pt>
    <dgm:pt modelId="{5D8D50A6-9EE2-4F05-A6A8-C9ABDA112B79}" type="pres">
      <dgm:prSet presAssocID="{5C726B5C-B637-4F78-B448-C3C001B6641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D7214F-36AA-46CD-807C-4085F44F421E}" type="pres">
      <dgm:prSet presAssocID="{5C726B5C-B637-4F78-B448-C3C001B6641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63FF5C-52F0-4D4A-A8B9-81A96459D73F}" type="pres">
      <dgm:prSet presAssocID="{A3C74A79-ACAD-4464-99B7-E4C27518C653}" presName="sp" presStyleCnt="0"/>
      <dgm:spPr/>
    </dgm:pt>
    <dgm:pt modelId="{28B7BA2D-77CA-4DCA-8C20-1FFA9FA025FB}" type="pres">
      <dgm:prSet presAssocID="{A5DC860E-F7C2-49A4-8D4A-1957E4F653F2}" presName="linNode" presStyleCnt="0"/>
      <dgm:spPr/>
    </dgm:pt>
    <dgm:pt modelId="{C0D49B97-7AA8-46D2-8AC7-6525806EC73B}" type="pres">
      <dgm:prSet presAssocID="{A5DC860E-F7C2-49A4-8D4A-1957E4F653F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417F29-ED61-478B-A309-DB50630F5319}" type="pres">
      <dgm:prSet presAssocID="{A5DC860E-F7C2-49A4-8D4A-1957E4F653F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FB35F-DFCE-4479-8B32-7C803F353AC4}" type="pres">
      <dgm:prSet presAssocID="{4804C0B6-5925-4F93-9C2D-E23537F18C0E}" presName="sp" presStyleCnt="0"/>
      <dgm:spPr/>
    </dgm:pt>
    <dgm:pt modelId="{1CBE39A1-912B-49F0-91BC-CB648AA0BC5A}" type="pres">
      <dgm:prSet presAssocID="{66DCEE9E-5274-417F-BCE0-5E66B54F8C36}" presName="linNode" presStyleCnt="0"/>
      <dgm:spPr/>
    </dgm:pt>
    <dgm:pt modelId="{FF1771AC-FEC9-4478-AE92-099787DF1520}" type="pres">
      <dgm:prSet presAssocID="{66DCEE9E-5274-417F-BCE0-5E66B54F8C36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91599-E1DC-4CFC-8D6B-20E89B4FA53D}" type="pres">
      <dgm:prSet presAssocID="{66DCEE9E-5274-417F-BCE0-5E66B54F8C36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E4C226-E2BE-4CEC-A25D-85C1D98E35F3}" type="pres">
      <dgm:prSet presAssocID="{6CAEAA79-705B-4C90-871D-03D6CABBCB68}" presName="sp" presStyleCnt="0"/>
      <dgm:spPr/>
    </dgm:pt>
    <dgm:pt modelId="{51214963-1DEE-4524-A730-158521766514}" type="pres">
      <dgm:prSet presAssocID="{1FD12977-61B7-44AA-9673-51725F4C9FA4}" presName="linNode" presStyleCnt="0"/>
      <dgm:spPr/>
    </dgm:pt>
    <dgm:pt modelId="{A4A813B2-EF79-4EA7-9709-0AEB03FE7B2F}" type="pres">
      <dgm:prSet presAssocID="{1FD12977-61B7-44AA-9673-51725F4C9FA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F10122-24EA-4A00-BC37-313B13A51640}" type="pres">
      <dgm:prSet presAssocID="{1FD12977-61B7-44AA-9673-51725F4C9FA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375437-4500-43D8-9491-17FA0946DD91}" type="pres">
      <dgm:prSet presAssocID="{2BAED3EA-8840-4A36-83E5-8C9E26A1B1EA}" presName="sp" presStyleCnt="0"/>
      <dgm:spPr/>
    </dgm:pt>
    <dgm:pt modelId="{7B8C941D-9E28-4397-9B65-644E30D55BC3}" type="pres">
      <dgm:prSet presAssocID="{3222F79A-2B1F-4441-8650-EB2F9E156F4D}" presName="linNode" presStyleCnt="0"/>
      <dgm:spPr/>
    </dgm:pt>
    <dgm:pt modelId="{3B4BD6BF-547E-4B12-85C6-B4BCA26C6D38}" type="pres">
      <dgm:prSet presAssocID="{3222F79A-2B1F-4441-8650-EB2F9E156F4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8BF739-6F64-44DE-80F2-DDC32E016277}" type="pres">
      <dgm:prSet presAssocID="{3222F79A-2B1F-4441-8650-EB2F9E156F4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F6D0A87-1801-4AE3-A8D0-F5CEF1062518}" srcId="{A5DC860E-F7C2-49A4-8D4A-1957E4F653F2}" destId="{A71477C2-BBD4-4B47-B44B-9DC74EDDC91A}" srcOrd="0" destOrd="0" parTransId="{1D13EBFB-4A55-48D4-8F3F-6030D854FBF4}" sibTransId="{C79861B6-D6ED-4B5D-9C88-BDCCE369A86D}"/>
    <dgm:cxn modelId="{0BE8C2AB-DAB7-427D-8577-E65F13F99415}" srcId="{3222F79A-2B1F-4441-8650-EB2F9E156F4D}" destId="{E19A023F-3B12-43AD-99D0-6F85C2FED82C}" srcOrd="0" destOrd="0" parTransId="{153BF045-A081-460B-AFEA-06D29350BA79}" sibTransId="{01594854-F272-46AB-9340-754F225F0C87}"/>
    <dgm:cxn modelId="{8240B1F5-9810-4C43-96D0-9F3E53E5523A}" type="presOf" srcId="{5C726B5C-B637-4F78-B448-C3C001B6641F}" destId="{5D8D50A6-9EE2-4F05-A6A8-C9ABDA112B79}" srcOrd="0" destOrd="0" presId="urn:microsoft.com/office/officeart/2005/8/layout/vList5"/>
    <dgm:cxn modelId="{109FA3AF-140F-4F1B-8B31-344EEE08AA53}" type="presOf" srcId="{E19A023F-3B12-43AD-99D0-6F85C2FED82C}" destId="{598BF739-6F64-44DE-80F2-DDC32E016277}" srcOrd="0" destOrd="0" presId="urn:microsoft.com/office/officeart/2005/8/layout/vList5"/>
    <dgm:cxn modelId="{BE539452-3255-498E-A9C8-597391D18DF9}" srcId="{50832F7B-28C3-48D8-8EC3-E6FD9FD3BBCC}" destId="{6DD7CD84-3F96-4D9E-8EFD-05F7F79F6400}" srcOrd="0" destOrd="0" parTransId="{30F19F03-F6F2-4473-A867-45BE6D8D2BF1}" sibTransId="{8DC83CC8-C189-4BD6-A4D7-BCD2B665EE76}"/>
    <dgm:cxn modelId="{C4D0C5FE-F940-4A2C-940E-9293A64BC673}" srcId="{50832F7B-28C3-48D8-8EC3-E6FD9FD3BBCC}" destId="{5C726B5C-B637-4F78-B448-C3C001B6641F}" srcOrd="1" destOrd="0" parTransId="{A6F4379F-193F-45FC-BD93-2FCECBAB4AE7}" sibTransId="{A3C74A79-ACAD-4464-99B7-E4C27518C653}"/>
    <dgm:cxn modelId="{A1018D20-262B-41F7-86B9-F30E1FFF9BD8}" srcId="{50832F7B-28C3-48D8-8EC3-E6FD9FD3BBCC}" destId="{3222F79A-2B1F-4441-8650-EB2F9E156F4D}" srcOrd="5" destOrd="0" parTransId="{89D772B1-83E1-4BFE-8539-C478AE234F70}" sibTransId="{85847599-E205-40EB-88D6-B9D4598BF388}"/>
    <dgm:cxn modelId="{0C94B35D-07F7-4AFC-B914-BBDE652B0E6B}" srcId="{66DCEE9E-5274-417F-BCE0-5E66B54F8C36}" destId="{2CD5AAAA-B372-48CE-AF5D-3CE6557851E3}" srcOrd="0" destOrd="0" parTransId="{A67668B0-1F7B-4061-8F0D-799E5001E08B}" sibTransId="{BEC43290-0423-4979-AD52-904D5340C1FF}"/>
    <dgm:cxn modelId="{2C8CE030-914C-4A83-A823-4D535CB371A8}" srcId="{1FD12977-61B7-44AA-9673-51725F4C9FA4}" destId="{CF4BC240-FF79-4660-8029-5B525CF0D320}" srcOrd="0" destOrd="0" parTransId="{D9AEC3E9-A648-4BE4-B530-093D2E0A8EAE}" sibTransId="{DF1710AC-D65E-4862-8DB3-91186DB70266}"/>
    <dgm:cxn modelId="{6B0CCA50-6B9E-484A-AFCF-943DD801415E}" type="presOf" srcId="{1FD12977-61B7-44AA-9673-51725F4C9FA4}" destId="{A4A813B2-EF79-4EA7-9709-0AEB03FE7B2F}" srcOrd="0" destOrd="0" presId="urn:microsoft.com/office/officeart/2005/8/layout/vList5"/>
    <dgm:cxn modelId="{093AD71C-F7F6-418E-B790-B7025E85F0DB}" srcId="{5C726B5C-B637-4F78-B448-C3C001B6641F}" destId="{9DD59C9C-3225-4EE2-B675-FA60CA50FAF3}" srcOrd="0" destOrd="0" parTransId="{F4CC2FE1-54E4-4B1D-ADC0-92A5142ED862}" sibTransId="{EA4E4FF2-DFFE-4CA6-A73B-406701FC711F}"/>
    <dgm:cxn modelId="{43615310-778B-4DA9-B40D-72AED0EA70BD}" type="presOf" srcId="{66DCEE9E-5274-417F-BCE0-5E66B54F8C36}" destId="{FF1771AC-FEC9-4478-AE92-099787DF1520}" srcOrd="0" destOrd="0" presId="urn:microsoft.com/office/officeart/2005/8/layout/vList5"/>
    <dgm:cxn modelId="{0175E011-F582-4894-9B00-FAC32404CD70}" type="presOf" srcId="{9DD59C9C-3225-4EE2-B675-FA60CA50FAF3}" destId="{13D7214F-36AA-46CD-807C-4085F44F421E}" srcOrd="0" destOrd="0" presId="urn:microsoft.com/office/officeart/2005/8/layout/vList5"/>
    <dgm:cxn modelId="{3A393896-504E-4F05-A1A5-45D924584750}" type="presOf" srcId="{A71477C2-BBD4-4B47-B44B-9DC74EDDC91A}" destId="{7D417F29-ED61-478B-A309-DB50630F5319}" srcOrd="0" destOrd="0" presId="urn:microsoft.com/office/officeart/2005/8/layout/vList5"/>
    <dgm:cxn modelId="{22EBABD1-CDA2-4CF8-80DD-BC7B8351FDB0}" type="presOf" srcId="{6DD7CD84-3F96-4D9E-8EFD-05F7F79F6400}" destId="{27166CBF-374F-4B86-B698-040E38A6B04F}" srcOrd="0" destOrd="0" presId="urn:microsoft.com/office/officeart/2005/8/layout/vList5"/>
    <dgm:cxn modelId="{94A3FCBD-9E31-4758-9BC3-5CAA7C67066B}" srcId="{50832F7B-28C3-48D8-8EC3-E6FD9FD3BBCC}" destId="{66DCEE9E-5274-417F-BCE0-5E66B54F8C36}" srcOrd="3" destOrd="0" parTransId="{3053A1C1-46DD-40DB-AF4A-E69C19A46E18}" sibTransId="{6CAEAA79-705B-4C90-871D-03D6CABBCB68}"/>
    <dgm:cxn modelId="{2504F551-A323-4B8C-AFCD-3A2E991A08A1}" srcId="{50832F7B-28C3-48D8-8EC3-E6FD9FD3BBCC}" destId="{1FD12977-61B7-44AA-9673-51725F4C9FA4}" srcOrd="4" destOrd="0" parTransId="{B1D3C557-DF29-479A-88B7-9061A8E9FBC5}" sibTransId="{2BAED3EA-8840-4A36-83E5-8C9E26A1B1EA}"/>
    <dgm:cxn modelId="{9D54AE42-274B-40C3-BE2C-1CD277660F65}" type="presOf" srcId="{50832F7B-28C3-48D8-8EC3-E6FD9FD3BBCC}" destId="{0F50F965-40D3-4AFD-B895-9E4D72D22D1A}" srcOrd="0" destOrd="0" presId="urn:microsoft.com/office/officeart/2005/8/layout/vList5"/>
    <dgm:cxn modelId="{EFCD39D5-F79C-410A-AA29-A7A7FEFA3EC9}" type="presOf" srcId="{2CD5AAAA-B372-48CE-AF5D-3CE6557851E3}" destId="{F4E91599-E1DC-4CFC-8D6B-20E89B4FA53D}" srcOrd="0" destOrd="0" presId="urn:microsoft.com/office/officeart/2005/8/layout/vList5"/>
    <dgm:cxn modelId="{329E660C-DEB1-450E-8687-0B6B04C27AAF}" srcId="{50832F7B-28C3-48D8-8EC3-E6FD9FD3BBCC}" destId="{A5DC860E-F7C2-49A4-8D4A-1957E4F653F2}" srcOrd="2" destOrd="0" parTransId="{E8BC9CB4-A585-42A0-8265-62490CD30EB4}" sibTransId="{4804C0B6-5925-4F93-9C2D-E23537F18C0E}"/>
    <dgm:cxn modelId="{FEA430E7-0D8F-4D54-A338-C3BD5990F957}" type="presOf" srcId="{A5DC860E-F7C2-49A4-8D4A-1957E4F653F2}" destId="{C0D49B97-7AA8-46D2-8AC7-6525806EC73B}" srcOrd="0" destOrd="0" presId="urn:microsoft.com/office/officeart/2005/8/layout/vList5"/>
    <dgm:cxn modelId="{B9A3EE7C-2EB8-4F18-8034-3A628D9EA22E}" srcId="{6DD7CD84-3F96-4D9E-8EFD-05F7F79F6400}" destId="{B85DA4B4-94F5-4CE8-9E1B-C9F3ED654AD1}" srcOrd="0" destOrd="0" parTransId="{D9572BA5-73C5-494D-B5F5-721D2C48E0DD}" sibTransId="{56E33D1C-8198-4A38-93C0-6B1CE9CDD38D}"/>
    <dgm:cxn modelId="{ED49D330-9E7B-4A02-B296-7A66FDCE35C3}" type="presOf" srcId="{B85DA4B4-94F5-4CE8-9E1B-C9F3ED654AD1}" destId="{CD8E7E18-6937-4F63-8547-C6D002BE66AC}" srcOrd="0" destOrd="0" presId="urn:microsoft.com/office/officeart/2005/8/layout/vList5"/>
    <dgm:cxn modelId="{5CBF0112-5AB6-4C02-9F7E-EAA511295046}" type="presOf" srcId="{CF4BC240-FF79-4660-8029-5B525CF0D320}" destId="{55F10122-24EA-4A00-BC37-313B13A51640}" srcOrd="0" destOrd="0" presId="urn:microsoft.com/office/officeart/2005/8/layout/vList5"/>
    <dgm:cxn modelId="{D460B7E0-5960-47F4-B7D0-1AE7AFAFECFD}" type="presOf" srcId="{3222F79A-2B1F-4441-8650-EB2F9E156F4D}" destId="{3B4BD6BF-547E-4B12-85C6-B4BCA26C6D38}" srcOrd="0" destOrd="0" presId="urn:microsoft.com/office/officeart/2005/8/layout/vList5"/>
    <dgm:cxn modelId="{1E61F367-9FDD-4AE7-A5D7-DBEFD879776E}" type="presParOf" srcId="{0F50F965-40D3-4AFD-B895-9E4D72D22D1A}" destId="{310DDE5B-1653-482C-A2D9-DDF4EF072B1D}" srcOrd="0" destOrd="0" presId="urn:microsoft.com/office/officeart/2005/8/layout/vList5"/>
    <dgm:cxn modelId="{581A0EC4-4EDC-4FB1-99FD-852401BAC894}" type="presParOf" srcId="{310DDE5B-1653-482C-A2D9-DDF4EF072B1D}" destId="{27166CBF-374F-4B86-B698-040E38A6B04F}" srcOrd="0" destOrd="0" presId="urn:microsoft.com/office/officeart/2005/8/layout/vList5"/>
    <dgm:cxn modelId="{1E335645-7E1A-49C1-9D26-91932866F1D8}" type="presParOf" srcId="{310DDE5B-1653-482C-A2D9-DDF4EF072B1D}" destId="{CD8E7E18-6937-4F63-8547-C6D002BE66AC}" srcOrd="1" destOrd="0" presId="urn:microsoft.com/office/officeart/2005/8/layout/vList5"/>
    <dgm:cxn modelId="{D80B40F8-2912-4F32-8DF1-87AB5AD4E902}" type="presParOf" srcId="{0F50F965-40D3-4AFD-B895-9E4D72D22D1A}" destId="{9B4C5155-6DB0-4D91-A951-B13C9F8362BA}" srcOrd="1" destOrd="0" presId="urn:microsoft.com/office/officeart/2005/8/layout/vList5"/>
    <dgm:cxn modelId="{75755C0D-EE96-46E0-8DBC-4C695C5DC007}" type="presParOf" srcId="{0F50F965-40D3-4AFD-B895-9E4D72D22D1A}" destId="{108C75EC-94B8-4A1F-ABD2-C1BCD8DD5E45}" srcOrd="2" destOrd="0" presId="urn:microsoft.com/office/officeart/2005/8/layout/vList5"/>
    <dgm:cxn modelId="{E711B017-99D0-4B39-B86A-D09E1B9C1541}" type="presParOf" srcId="{108C75EC-94B8-4A1F-ABD2-C1BCD8DD5E45}" destId="{5D8D50A6-9EE2-4F05-A6A8-C9ABDA112B79}" srcOrd="0" destOrd="0" presId="urn:microsoft.com/office/officeart/2005/8/layout/vList5"/>
    <dgm:cxn modelId="{F4D868F1-A649-4E2D-8C3F-9E8228CE3070}" type="presParOf" srcId="{108C75EC-94B8-4A1F-ABD2-C1BCD8DD5E45}" destId="{13D7214F-36AA-46CD-807C-4085F44F421E}" srcOrd="1" destOrd="0" presId="urn:microsoft.com/office/officeart/2005/8/layout/vList5"/>
    <dgm:cxn modelId="{21048EF2-D142-4CD1-A1B8-5689FF81E7CE}" type="presParOf" srcId="{0F50F965-40D3-4AFD-B895-9E4D72D22D1A}" destId="{3F63FF5C-52F0-4D4A-A8B9-81A96459D73F}" srcOrd="3" destOrd="0" presId="urn:microsoft.com/office/officeart/2005/8/layout/vList5"/>
    <dgm:cxn modelId="{C72F2F58-4BAF-4B2E-99E9-CB74DEDE65B6}" type="presParOf" srcId="{0F50F965-40D3-4AFD-B895-9E4D72D22D1A}" destId="{28B7BA2D-77CA-4DCA-8C20-1FFA9FA025FB}" srcOrd="4" destOrd="0" presId="urn:microsoft.com/office/officeart/2005/8/layout/vList5"/>
    <dgm:cxn modelId="{4EE1B4C0-4212-435E-A709-44CD19EE4C80}" type="presParOf" srcId="{28B7BA2D-77CA-4DCA-8C20-1FFA9FA025FB}" destId="{C0D49B97-7AA8-46D2-8AC7-6525806EC73B}" srcOrd="0" destOrd="0" presId="urn:microsoft.com/office/officeart/2005/8/layout/vList5"/>
    <dgm:cxn modelId="{A8CD93D0-AC73-4A06-9A45-1AA79BB75155}" type="presParOf" srcId="{28B7BA2D-77CA-4DCA-8C20-1FFA9FA025FB}" destId="{7D417F29-ED61-478B-A309-DB50630F5319}" srcOrd="1" destOrd="0" presId="urn:microsoft.com/office/officeart/2005/8/layout/vList5"/>
    <dgm:cxn modelId="{1E264E3A-66FC-4B44-BCC1-539A5E37A8BD}" type="presParOf" srcId="{0F50F965-40D3-4AFD-B895-9E4D72D22D1A}" destId="{512FB35F-DFCE-4479-8B32-7C803F353AC4}" srcOrd="5" destOrd="0" presId="urn:microsoft.com/office/officeart/2005/8/layout/vList5"/>
    <dgm:cxn modelId="{8F8124E6-9102-4808-9EDD-923C7FB3F31C}" type="presParOf" srcId="{0F50F965-40D3-4AFD-B895-9E4D72D22D1A}" destId="{1CBE39A1-912B-49F0-91BC-CB648AA0BC5A}" srcOrd="6" destOrd="0" presId="urn:microsoft.com/office/officeart/2005/8/layout/vList5"/>
    <dgm:cxn modelId="{F1FA56AA-63E9-4359-8A65-CD2747662DB7}" type="presParOf" srcId="{1CBE39A1-912B-49F0-91BC-CB648AA0BC5A}" destId="{FF1771AC-FEC9-4478-AE92-099787DF1520}" srcOrd="0" destOrd="0" presId="urn:microsoft.com/office/officeart/2005/8/layout/vList5"/>
    <dgm:cxn modelId="{63C1F71F-C06D-4F24-A5ED-AD74DAF1120D}" type="presParOf" srcId="{1CBE39A1-912B-49F0-91BC-CB648AA0BC5A}" destId="{F4E91599-E1DC-4CFC-8D6B-20E89B4FA53D}" srcOrd="1" destOrd="0" presId="urn:microsoft.com/office/officeart/2005/8/layout/vList5"/>
    <dgm:cxn modelId="{F047D44D-8295-4B47-8602-ADEA31927BEE}" type="presParOf" srcId="{0F50F965-40D3-4AFD-B895-9E4D72D22D1A}" destId="{72E4C226-E2BE-4CEC-A25D-85C1D98E35F3}" srcOrd="7" destOrd="0" presId="urn:microsoft.com/office/officeart/2005/8/layout/vList5"/>
    <dgm:cxn modelId="{F934D920-E84E-4886-A444-1ECAA7016040}" type="presParOf" srcId="{0F50F965-40D3-4AFD-B895-9E4D72D22D1A}" destId="{51214963-1DEE-4524-A730-158521766514}" srcOrd="8" destOrd="0" presId="urn:microsoft.com/office/officeart/2005/8/layout/vList5"/>
    <dgm:cxn modelId="{41AEEBC6-B1AE-4215-8670-B143FABC0884}" type="presParOf" srcId="{51214963-1DEE-4524-A730-158521766514}" destId="{A4A813B2-EF79-4EA7-9709-0AEB03FE7B2F}" srcOrd="0" destOrd="0" presId="urn:microsoft.com/office/officeart/2005/8/layout/vList5"/>
    <dgm:cxn modelId="{AA7321CA-6CDA-4A48-A237-135C02C2B0DF}" type="presParOf" srcId="{51214963-1DEE-4524-A730-158521766514}" destId="{55F10122-24EA-4A00-BC37-313B13A51640}" srcOrd="1" destOrd="0" presId="urn:microsoft.com/office/officeart/2005/8/layout/vList5"/>
    <dgm:cxn modelId="{34C2B125-6566-4B33-9B72-BEF16CD4132F}" type="presParOf" srcId="{0F50F965-40D3-4AFD-B895-9E4D72D22D1A}" destId="{AA375437-4500-43D8-9491-17FA0946DD91}" srcOrd="9" destOrd="0" presId="urn:microsoft.com/office/officeart/2005/8/layout/vList5"/>
    <dgm:cxn modelId="{8735800E-5F60-4408-8561-595603FAB2A6}" type="presParOf" srcId="{0F50F965-40D3-4AFD-B895-9E4D72D22D1A}" destId="{7B8C941D-9E28-4397-9B65-644E30D55BC3}" srcOrd="10" destOrd="0" presId="urn:microsoft.com/office/officeart/2005/8/layout/vList5"/>
    <dgm:cxn modelId="{6ECE3C9C-67AC-4B3A-A30F-D47E0B31BCAB}" type="presParOf" srcId="{7B8C941D-9E28-4397-9B65-644E30D55BC3}" destId="{3B4BD6BF-547E-4B12-85C6-B4BCA26C6D38}" srcOrd="0" destOrd="0" presId="urn:microsoft.com/office/officeart/2005/8/layout/vList5"/>
    <dgm:cxn modelId="{98E6C16F-0EA7-493A-B087-D242FA2E0BD1}" type="presParOf" srcId="{7B8C941D-9E28-4397-9B65-644E30D55BC3}" destId="{598BF739-6F64-44DE-80F2-DDC32E0162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31D531-2D75-4A36-BC73-33C344C4BD9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5D4B45-E065-4E83-999A-46F4ACE27932}" type="pres">
      <dgm:prSet presAssocID="{8D31D531-2D75-4A36-BC73-33C344C4BD9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</dgm:ptLst>
  <dgm:cxnLst>
    <dgm:cxn modelId="{6D3D4067-AD37-4D8F-8617-4EFA05EDE166}" type="presOf" srcId="{8D31D531-2D75-4A36-BC73-33C344C4BD94}" destId="{375D4B45-E065-4E83-999A-46F4ACE27932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9FC6D7-EC85-4EB0-99BA-22C6F21CB38D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E205DB8-7444-4469-98ED-376401F42791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El o los Informes de Rendición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16A3425-C647-490C-9CBE-FF942CC8C323}" type="parTrans" cxnId="{FB3DBE75-37DA-40C1-AA1D-8E278814D203}">
      <dgm:prSet/>
      <dgm:spPr/>
      <dgm:t>
        <a:bodyPr/>
        <a:lstStyle/>
        <a:p>
          <a:endParaRPr lang="es-CL"/>
        </a:p>
      </dgm:t>
    </dgm:pt>
    <dgm:pt modelId="{950FD44E-ABFE-44C4-9407-95A67C8C6849}" type="sibTrans" cxnId="{FB3DBE75-37DA-40C1-AA1D-8E278814D203}">
      <dgm:prSet/>
      <dgm:spPr/>
      <dgm:t>
        <a:bodyPr/>
        <a:lstStyle/>
        <a:p>
          <a:endParaRPr lang="es-CL"/>
        </a:p>
      </dgm:t>
    </dgm:pt>
    <dgm:pt modelId="{6997CFC2-6A27-4C47-BD9A-940AF3E01E2B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egreso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DDD25D-5013-497C-BFD4-CD305620C68C}" type="parTrans" cxnId="{70000919-DBDE-43E9-84CA-F991C9022BAE}">
      <dgm:prSet/>
      <dgm:spPr/>
      <dgm:t>
        <a:bodyPr/>
        <a:lstStyle/>
        <a:p>
          <a:endParaRPr lang="es-CL"/>
        </a:p>
      </dgm:t>
    </dgm:pt>
    <dgm:pt modelId="{D24D5AA1-12EE-4E58-9E5D-3D19110C92E4}" type="sibTrans" cxnId="{70000919-DBDE-43E9-84CA-F991C9022BAE}">
      <dgm:prSet/>
      <dgm:spPr/>
      <dgm:t>
        <a:bodyPr/>
        <a:lstStyle/>
        <a:p>
          <a:endParaRPr lang="es-CL"/>
        </a:p>
      </dgm:t>
    </dgm:pt>
    <dgm:pt modelId="{AE93442A-9F55-40BB-A8D6-BBF7C348B6DD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ingreso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72F7F1-1010-474E-BB75-46BE5AE1AE32}" type="parTrans" cxnId="{5D38869B-E196-46B1-BCA0-F77456FE6545}">
      <dgm:prSet/>
      <dgm:spPr/>
      <dgm:t>
        <a:bodyPr/>
        <a:lstStyle/>
        <a:p>
          <a:endParaRPr lang="es-CL"/>
        </a:p>
      </dgm:t>
    </dgm:pt>
    <dgm:pt modelId="{C44D7EEF-712B-42F4-AE06-78DC7CCD80A6}" type="sibTrans" cxnId="{5D38869B-E196-46B1-BCA0-F77456FE6545}">
      <dgm:prSet/>
      <dgm:spPr/>
      <dgm:t>
        <a:bodyPr/>
        <a:lstStyle/>
        <a:p>
          <a:endParaRPr lang="es-CL"/>
        </a:p>
      </dgm:t>
    </dgm:pt>
    <dgm:pt modelId="{A69200F3-CFA6-4A73-9CE0-F99C3FD6EC56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traspaso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1D3CBF6-8AD0-4960-B25B-9F84472A9EA5}" type="parTrans" cxnId="{89B91EF5-019E-456A-BD42-5CEE1CBC7D0A}">
      <dgm:prSet/>
      <dgm:spPr/>
      <dgm:t>
        <a:bodyPr/>
        <a:lstStyle/>
        <a:p>
          <a:endParaRPr lang="es-CL"/>
        </a:p>
      </dgm:t>
    </dgm:pt>
    <dgm:pt modelId="{0127B6CE-F015-42FC-8265-3A60B5D1259D}" type="sibTrans" cxnId="{89B91EF5-019E-456A-BD42-5CEE1CBC7D0A}">
      <dgm:prSet/>
      <dgm:spPr/>
      <dgm:t>
        <a:bodyPr/>
        <a:lstStyle/>
        <a:p>
          <a:endParaRPr lang="es-CL"/>
        </a:p>
      </dgm:t>
    </dgm:pt>
    <dgm:pt modelId="{A7FB4EA8-2AFB-4D44-9556-0F073D9922F2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Registros ley N° 19.862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DA439C-2543-47D4-82D4-68A6B3AB1188}" type="parTrans" cxnId="{44587975-CDF6-439A-AD6F-7C00A5F74F5C}">
      <dgm:prSet/>
      <dgm:spPr/>
      <dgm:t>
        <a:bodyPr/>
        <a:lstStyle/>
        <a:p>
          <a:endParaRPr lang="es-CL"/>
        </a:p>
      </dgm:t>
    </dgm:pt>
    <dgm:pt modelId="{52F714E5-ECD9-4B25-A180-D9EE92814575}" type="sibTrans" cxnId="{44587975-CDF6-439A-AD6F-7C00A5F74F5C}">
      <dgm:prSet/>
      <dgm:spPr/>
      <dgm:t>
        <a:bodyPr/>
        <a:lstStyle/>
        <a:p>
          <a:endParaRPr lang="es-CL"/>
        </a:p>
      </dgm:t>
    </dgm:pt>
    <dgm:pt modelId="{0689D1C1-342D-42F7-94BE-4C93CE67A8D3}" type="pres">
      <dgm:prSet presAssocID="{AC9FC6D7-EC85-4EB0-99BA-22C6F21CB3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B945188-8352-41F7-9136-3EB28E1B51F6}" type="pres">
      <dgm:prSet presAssocID="{AC9FC6D7-EC85-4EB0-99BA-22C6F21CB38D}" presName="matrix" presStyleCnt="0"/>
      <dgm:spPr/>
    </dgm:pt>
    <dgm:pt modelId="{BB2EFB16-E19B-4EC7-B24A-83B4AAB56EBF}" type="pres">
      <dgm:prSet presAssocID="{AC9FC6D7-EC85-4EB0-99BA-22C6F21CB38D}" presName="tile1" presStyleLbl="node1" presStyleIdx="0" presStyleCnt="4"/>
      <dgm:spPr/>
      <dgm:t>
        <a:bodyPr/>
        <a:lstStyle/>
        <a:p>
          <a:endParaRPr lang="es-CL"/>
        </a:p>
      </dgm:t>
    </dgm:pt>
    <dgm:pt modelId="{18C08E5A-9CE0-4E93-B49D-F26DB7EF17B9}" type="pres">
      <dgm:prSet presAssocID="{AC9FC6D7-EC85-4EB0-99BA-22C6F21CB3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48063A-DC34-4BCB-A14E-FB3A6CAA3D1A}" type="pres">
      <dgm:prSet presAssocID="{AC9FC6D7-EC85-4EB0-99BA-22C6F21CB38D}" presName="tile2" presStyleLbl="node1" presStyleIdx="1" presStyleCnt="4"/>
      <dgm:spPr/>
      <dgm:t>
        <a:bodyPr/>
        <a:lstStyle/>
        <a:p>
          <a:endParaRPr lang="es-CL"/>
        </a:p>
      </dgm:t>
    </dgm:pt>
    <dgm:pt modelId="{941A5DD6-2261-4287-ABEE-32C5487363C0}" type="pres">
      <dgm:prSet presAssocID="{AC9FC6D7-EC85-4EB0-99BA-22C6F21CB3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42D4C3-4AA2-4574-914F-3DD5057E5BA1}" type="pres">
      <dgm:prSet presAssocID="{AC9FC6D7-EC85-4EB0-99BA-22C6F21CB38D}" presName="tile3" presStyleLbl="node1" presStyleIdx="2" presStyleCnt="4"/>
      <dgm:spPr/>
      <dgm:t>
        <a:bodyPr/>
        <a:lstStyle/>
        <a:p>
          <a:endParaRPr lang="es-CL"/>
        </a:p>
      </dgm:t>
    </dgm:pt>
    <dgm:pt modelId="{32D3D1C0-B5F3-4DE8-AD82-04CE326E0DC3}" type="pres">
      <dgm:prSet presAssocID="{AC9FC6D7-EC85-4EB0-99BA-22C6F21CB3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74D824-FDB8-40B1-97AC-9B336B31FE0D}" type="pres">
      <dgm:prSet presAssocID="{AC9FC6D7-EC85-4EB0-99BA-22C6F21CB38D}" presName="tile4" presStyleLbl="node1" presStyleIdx="3" presStyleCnt="4"/>
      <dgm:spPr/>
      <dgm:t>
        <a:bodyPr/>
        <a:lstStyle/>
        <a:p>
          <a:endParaRPr lang="es-CL"/>
        </a:p>
      </dgm:t>
    </dgm:pt>
    <dgm:pt modelId="{99FFF2FC-DEE5-4C78-B9ED-598FDA660ACC}" type="pres">
      <dgm:prSet presAssocID="{AC9FC6D7-EC85-4EB0-99BA-22C6F21CB3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30E0B1-A912-4AAF-8AEB-903C85D8C6EB}" type="pres">
      <dgm:prSet presAssocID="{AC9FC6D7-EC85-4EB0-99BA-22C6F21CB3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89B91EF5-019E-456A-BD42-5CEE1CBC7D0A}" srcId="{AE205DB8-7444-4469-98ED-376401F42791}" destId="{A69200F3-CFA6-4A73-9CE0-F99C3FD6EC56}" srcOrd="2" destOrd="0" parTransId="{A1D3CBF6-8AD0-4960-B25B-9F84472A9EA5}" sibTransId="{0127B6CE-F015-42FC-8265-3A60B5D1259D}"/>
    <dgm:cxn modelId="{7333F35A-B7A6-44D8-B86D-1EABA981687D}" type="presOf" srcId="{A69200F3-CFA6-4A73-9CE0-F99C3FD6EC56}" destId="{0542D4C3-4AA2-4574-914F-3DD5057E5BA1}" srcOrd="0" destOrd="0" presId="urn:microsoft.com/office/officeart/2005/8/layout/matrix1"/>
    <dgm:cxn modelId="{39167689-0481-4167-9525-F2B761E3A511}" type="presOf" srcId="{AE205DB8-7444-4469-98ED-376401F42791}" destId="{AF30E0B1-A912-4AAF-8AEB-903C85D8C6EB}" srcOrd="0" destOrd="0" presId="urn:microsoft.com/office/officeart/2005/8/layout/matrix1"/>
    <dgm:cxn modelId="{5D38869B-E196-46B1-BCA0-F77456FE6545}" srcId="{AE205DB8-7444-4469-98ED-376401F42791}" destId="{AE93442A-9F55-40BB-A8D6-BBF7C348B6DD}" srcOrd="1" destOrd="0" parTransId="{3772F7F1-1010-474E-BB75-46BE5AE1AE32}" sibTransId="{C44D7EEF-712B-42F4-AE06-78DC7CCD80A6}"/>
    <dgm:cxn modelId="{0DED0221-68D3-4640-80B9-9A2D86F322CA}" type="presOf" srcId="{AE93442A-9F55-40BB-A8D6-BBF7C348B6DD}" destId="{3448063A-DC34-4BCB-A14E-FB3A6CAA3D1A}" srcOrd="0" destOrd="0" presId="urn:microsoft.com/office/officeart/2005/8/layout/matrix1"/>
    <dgm:cxn modelId="{70000919-DBDE-43E9-84CA-F991C9022BAE}" srcId="{AE205DB8-7444-4469-98ED-376401F42791}" destId="{6997CFC2-6A27-4C47-BD9A-940AF3E01E2B}" srcOrd="0" destOrd="0" parTransId="{2FDDD25D-5013-497C-BFD4-CD305620C68C}" sibTransId="{D24D5AA1-12EE-4E58-9E5D-3D19110C92E4}"/>
    <dgm:cxn modelId="{D756C719-8F92-45B8-BF9C-2BE1BEB4EB77}" type="presOf" srcId="{A7FB4EA8-2AFB-4D44-9556-0F073D9922F2}" destId="{99FFF2FC-DEE5-4C78-B9ED-598FDA660ACC}" srcOrd="1" destOrd="0" presId="urn:microsoft.com/office/officeart/2005/8/layout/matrix1"/>
    <dgm:cxn modelId="{AD3B31C5-1D51-4CFE-9E4C-68F4056E4D75}" type="presOf" srcId="{6997CFC2-6A27-4C47-BD9A-940AF3E01E2B}" destId="{BB2EFB16-E19B-4EC7-B24A-83B4AAB56EBF}" srcOrd="0" destOrd="0" presId="urn:microsoft.com/office/officeart/2005/8/layout/matrix1"/>
    <dgm:cxn modelId="{AA3BA6EB-39F4-4D98-8677-011031F04B38}" type="presOf" srcId="{A69200F3-CFA6-4A73-9CE0-F99C3FD6EC56}" destId="{32D3D1C0-B5F3-4DE8-AD82-04CE326E0DC3}" srcOrd="1" destOrd="0" presId="urn:microsoft.com/office/officeart/2005/8/layout/matrix1"/>
    <dgm:cxn modelId="{44587975-CDF6-439A-AD6F-7C00A5F74F5C}" srcId="{AE205DB8-7444-4469-98ED-376401F42791}" destId="{A7FB4EA8-2AFB-4D44-9556-0F073D9922F2}" srcOrd="3" destOrd="0" parTransId="{59DA439C-2543-47D4-82D4-68A6B3AB1188}" sibTransId="{52F714E5-ECD9-4B25-A180-D9EE92814575}"/>
    <dgm:cxn modelId="{FC1A1281-6F4D-4A50-A630-0BA2B081E89D}" type="presOf" srcId="{A7FB4EA8-2AFB-4D44-9556-0F073D9922F2}" destId="{AC74D824-FDB8-40B1-97AC-9B336B31FE0D}" srcOrd="0" destOrd="0" presId="urn:microsoft.com/office/officeart/2005/8/layout/matrix1"/>
    <dgm:cxn modelId="{906746E0-ADEE-4D1C-8F04-52B41E5C590C}" type="presOf" srcId="{AE93442A-9F55-40BB-A8D6-BBF7C348B6DD}" destId="{941A5DD6-2261-4287-ABEE-32C5487363C0}" srcOrd="1" destOrd="0" presId="urn:microsoft.com/office/officeart/2005/8/layout/matrix1"/>
    <dgm:cxn modelId="{378248B7-79B8-47E6-A81E-8AF8AD4342FD}" type="presOf" srcId="{6997CFC2-6A27-4C47-BD9A-940AF3E01E2B}" destId="{18C08E5A-9CE0-4E93-B49D-F26DB7EF17B9}" srcOrd="1" destOrd="0" presId="urn:microsoft.com/office/officeart/2005/8/layout/matrix1"/>
    <dgm:cxn modelId="{A3380C41-8903-432F-845F-17AC56F2418A}" type="presOf" srcId="{AC9FC6D7-EC85-4EB0-99BA-22C6F21CB38D}" destId="{0689D1C1-342D-42F7-94BE-4C93CE67A8D3}" srcOrd="0" destOrd="0" presId="urn:microsoft.com/office/officeart/2005/8/layout/matrix1"/>
    <dgm:cxn modelId="{FB3DBE75-37DA-40C1-AA1D-8E278814D203}" srcId="{AC9FC6D7-EC85-4EB0-99BA-22C6F21CB38D}" destId="{AE205DB8-7444-4469-98ED-376401F42791}" srcOrd="0" destOrd="0" parTransId="{B16A3425-C647-490C-9CBE-FF942CC8C323}" sibTransId="{950FD44E-ABFE-44C4-9407-95A67C8C6849}"/>
    <dgm:cxn modelId="{81B89B99-DC77-4F6D-A69C-F06352A00CF8}" type="presParOf" srcId="{0689D1C1-342D-42F7-94BE-4C93CE67A8D3}" destId="{2B945188-8352-41F7-9136-3EB28E1B51F6}" srcOrd="0" destOrd="0" presId="urn:microsoft.com/office/officeart/2005/8/layout/matrix1"/>
    <dgm:cxn modelId="{B96331E9-F372-4BD6-A428-2EB79E19147A}" type="presParOf" srcId="{2B945188-8352-41F7-9136-3EB28E1B51F6}" destId="{BB2EFB16-E19B-4EC7-B24A-83B4AAB56EBF}" srcOrd="0" destOrd="0" presId="urn:microsoft.com/office/officeart/2005/8/layout/matrix1"/>
    <dgm:cxn modelId="{C9627F40-B93F-4DC1-B643-5206752E5737}" type="presParOf" srcId="{2B945188-8352-41F7-9136-3EB28E1B51F6}" destId="{18C08E5A-9CE0-4E93-B49D-F26DB7EF17B9}" srcOrd="1" destOrd="0" presId="urn:microsoft.com/office/officeart/2005/8/layout/matrix1"/>
    <dgm:cxn modelId="{449B9587-95E9-47DD-84DD-84858E967C69}" type="presParOf" srcId="{2B945188-8352-41F7-9136-3EB28E1B51F6}" destId="{3448063A-DC34-4BCB-A14E-FB3A6CAA3D1A}" srcOrd="2" destOrd="0" presId="urn:microsoft.com/office/officeart/2005/8/layout/matrix1"/>
    <dgm:cxn modelId="{5BE05350-8996-46F0-B6B6-B1A4318316EF}" type="presParOf" srcId="{2B945188-8352-41F7-9136-3EB28E1B51F6}" destId="{941A5DD6-2261-4287-ABEE-32C5487363C0}" srcOrd="3" destOrd="0" presId="urn:microsoft.com/office/officeart/2005/8/layout/matrix1"/>
    <dgm:cxn modelId="{6888530E-E57F-44E2-A878-AFC0341F3B19}" type="presParOf" srcId="{2B945188-8352-41F7-9136-3EB28E1B51F6}" destId="{0542D4C3-4AA2-4574-914F-3DD5057E5BA1}" srcOrd="4" destOrd="0" presId="urn:microsoft.com/office/officeart/2005/8/layout/matrix1"/>
    <dgm:cxn modelId="{C3702B14-DEF4-457C-BB41-B40E421D2017}" type="presParOf" srcId="{2B945188-8352-41F7-9136-3EB28E1B51F6}" destId="{32D3D1C0-B5F3-4DE8-AD82-04CE326E0DC3}" srcOrd="5" destOrd="0" presId="urn:microsoft.com/office/officeart/2005/8/layout/matrix1"/>
    <dgm:cxn modelId="{6BEFBAB4-98E7-4D57-A9EB-7BFDBD9A1E30}" type="presParOf" srcId="{2B945188-8352-41F7-9136-3EB28E1B51F6}" destId="{AC74D824-FDB8-40B1-97AC-9B336B31FE0D}" srcOrd="6" destOrd="0" presId="urn:microsoft.com/office/officeart/2005/8/layout/matrix1"/>
    <dgm:cxn modelId="{DB34E74C-0FFF-46BD-B32F-0C593DF3ED13}" type="presParOf" srcId="{2B945188-8352-41F7-9136-3EB28E1B51F6}" destId="{99FFF2FC-DEE5-4C78-B9ED-598FDA660ACC}" srcOrd="7" destOrd="0" presId="urn:microsoft.com/office/officeart/2005/8/layout/matrix1"/>
    <dgm:cxn modelId="{BFC07515-3541-4E57-9196-25533268A087}" type="presParOf" srcId="{0689D1C1-342D-42F7-94BE-4C93CE67A8D3}" destId="{AF30E0B1-A912-4AAF-8AEB-903C85D8C6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1D531-2D75-4A36-BC73-33C344C4BD9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5D4B45-E065-4E83-999A-46F4ACE27932}" type="pres">
      <dgm:prSet presAssocID="{8D31D531-2D75-4A36-BC73-33C344C4BD9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</dgm:ptLst>
  <dgm:cxnLst>
    <dgm:cxn modelId="{7F9717F2-7E55-4F0D-8ED0-7C17674FA082}" type="presOf" srcId="{8D31D531-2D75-4A36-BC73-33C344C4BD94}" destId="{375D4B45-E065-4E83-999A-46F4ACE27932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9FC6D7-EC85-4EB0-99BA-22C6F21CB38D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E205DB8-7444-4469-98ED-376401F42791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El o los Informes de Rendición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16A3425-C647-490C-9CBE-FF942CC8C323}" type="parTrans" cxnId="{FB3DBE75-37DA-40C1-AA1D-8E278814D203}">
      <dgm:prSet/>
      <dgm:spPr/>
      <dgm:t>
        <a:bodyPr/>
        <a:lstStyle/>
        <a:p>
          <a:endParaRPr lang="es-CL"/>
        </a:p>
      </dgm:t>
    </dgm:pt>
    <dgm:pt modelId="{950FD44E-ABFE-44C4-9407-95A67C8C6849}" type="sibTrans" cxnId="{FB3DBE75-37DA-40C1-AA1D-8E278814D203}">
      <dgm:prSet/>
      <dgm:spPr/>
      <dgm:t>
        <a:bodyPr/>
        <a:lstStyle/>
        <a:p>
          <a:endParaRPr lang="es-CL"/>
        </a:p>
      </dgm:t>
    </dgm:pt>
    <dgm:pt modelId="{6997CFC2-6A27-4C47-BD9A-940AF3E01E2B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egreso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DDD25D-5013-497C-BFD4-CD305620C68C}" type="parTrans" cxnId="{70000919-DBDE-43E9-84CA-F991C9022BAE}">
      <dgm:prSet/>
      <dgm:spPr/>
      <dgm:t>
        <a:bodyPr/>
        <a:lstStyle/>
        <a:p>
          <a:endParaRPr lang="es-CL"/>
        </a:p>
      </dgm:t>
    </dgm:pt>
    <dgm:pt modelId="{D24D5AA1-12EE-4E58-9E5D-3D19110C92E4}" type="sibTrans" cxnId="{70000919-DBDE-43E9-84CA-F991C9022BAE}">
      <dgm:prSet/>
      <dgm:spPr/>
      <dgm:t>
        <a:bodyPr/>
        <a:lstStyle/>
        <a:p>
          <a:endParaRPr lang="es-CL"/>
        </a:p>
      </dgm:t>
    </dgm:pt>
    <dgm:pt modelId="{AE93442A-9F55-40BB-A8D6-BBF7C348B6DD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ingreso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72F7F1-1010-474E-BB75-46BE5AE1AE32}" type="parTrans" cxnId="{5D38869B-E196-46B1-BCA0-F77456FE6545}">
      <dgm:prSet/>
      <dgm:spPr/>
      <dgm:t>
        <a:bodyPr/>
        <a:lstStyle/>
        <a:p>
          <a:endParaRPr lang="es-CL"/>
        </a:p>
      </dgm:t>
    </dgm:pt>
    <dgm:pt modelId="{C44D7EEF-712B-42F4-AE06-78DC7CCD80A6}" type="sibTrans" cxnId="{5D38869B-E196-46B1-BCA0-F77456FE6545}">
      <dgm:prSet/>
      <dgm:spPr/>
      <dgm:t>
        <a:bodyPr/>
        <a:lstStyle/>
        <a:p>
          <a:endParaRPr lang="es-CL"/>
        </a:p>
      </dgm:t>
    </dgm:pt>
    <dgm:pt modelId="{A69200F3-CFA6-4A73-9CE0-F99C3FD6EC56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traspaso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1D3CBF6-8AD0-4960-B25B-9F84472A9EA5}" type="parTrans" cxnId="{89B91EF5-019E-456A-BD42-5CEE1CBC7D0A}">
      <dgm:prSet/>
      <dgm:spPr/>
      <dgm:t>
        <a:bodyPr/>
        <a:lstStyle/>
        <a:p>
          <a:endParaRPr lang="es-CL"/>
        </a:p>
      </dgm:t>
    </dgm:pt>
    <dgm:pt modelId="{0127B6CE-F015-42FC-8265-3A60B5D1259D}" type="sibTrans" cxnId="{89B91EF5-019E-456A-BD42-5CEE1CBC7D0A}">
      <dgm:prSet/>
      <dgm:spPr/>
      <dgm:t>
        <a:bodyPr/>
        <a:lstStyle/>
        <a:p>
          <a:endParaRPr lang="es-CL"/>
        </a:p>
      </dgm:t>
    </dgm:pt>
    <dgm:pt modelId="{A7FB4EA8-2AFB-4D44-9556-0F073D9922F2}">
      <dgm:prSet phldrT="[Texto]"/>
      <dgm:spPr/>
      <dgm:t>
        <a:bodyPr/>
        <a:lstStyle/>
        <a:p>
          <a:r>
            <a:rPr lang="es-CL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Registros ley N° 19.862</a:t>
          </a:r>
          <a:endParaRPr lang="es-CL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DA439C-2543-47D4-82D4-68A6B3AB1188}" type="parTrans" cxnId="{44587975-CDF6-439A-AD6F-7C00A5F74F5C}">
      <dgm:prSet/>
      <dgm:spPr/>
      <dgm:t>
        <a:bodyPr/>
        <a:lstStyle/>
        <a:p>
          <a:endParaRPr lang="es-CL"/>
        </a:p>
      </dgm:t>
    </dgm:pt>
    <dgm:pt modelId="{52F714E5-ECD9-4B25-A180-D9EE92814575}" type="sibTrans" cxnId="{44587975-CDF6-439A-AD6F-7C00A5F74F5C}">
      <dgm:prSet/>
      <dgm:spPr/>
      <dgm:t>
        <a:bodyPr/>
        <a:lstStyle/>
        <a:p>
          <a:endParaRPr lang="es-CL"/>
        </a:p>
      </dgm:t>
    </dgm:pt>
    <dgm:pt modelId="{0689D1C1-342D-42F7-94BE-4C93CE67A8D3}" type="pres">
      <dgm:prSet presAssocID="{AC9FC6D7-EC85-4EB0-99BA-22C6F21CB3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B945188-8352-41F7-9136-3EB28E1B51F6}" type="pres">
      <dgm:prSet presAssocID="{AC9FC6D7-EC85-4EB0-99BA-22C6F21CB38D}" presName="matrix" presStyleCnt="0"/>
      <dgm:spPr/>
    </dgm:pt>
    <dgm:pt modelId="{BB2EFB16-E19B-4EC7-B24A-83B4AAB56EBF}" type="pres">
      <dgm:prSet presAssocID="{AC9FC6D7-EC85-4EB0-99BA-22C6F21CB38D}" presName="tile1" presStyleLbl="node1" presStyleIdx="0" presStyleCnt="4" custLinFactNeighborX="0" custLinFactNeighborY="0"/>
      <dgm:spPr/>
      <dgm:t>
        <a:bodyPr/>
        <a:lstStyle/>
        <a:p>
          <a:endParaRPr lang="es-CL"/>
        </a:p>
      </dgm:t>
    </dgm:pt>
    <dgm:pt modelId="{18C08E5A-9CE0-4E93-B49D-F26DB7EF17B9}" type="pres">
      <dgm:prSet presAssocID="{AC9FC6D7-EC85-4EB0-99BA-22C6F21CB3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48063A-DC34-4BCB-A14E-FB3A6CAA3D1A}" type="pres">
      <dgm:prSet presAssocID="{AC9FC6D7-EC85-4EB0-99BA-22C6F21CB38D}" presName="tile2" presStyleLbl="node1" presStyleIdx="1" presStyleCnt="4"/>
      <dgm:spPr/>
      <dgm:t>
        <a:bodyPr/>
        <a:lstStyle/>
        <a:p>
          <a:endParaRPr lang="es-CL"/>
        </a:p>
      </dgm:t>
    </dgm:pt>
    <dgm:pt modelId="{941A5DD6-2261-4287-ABEE-32C5487363C0}" type="pres">
      <dgm:prSet presAssocID="{AC9FC6D7-EC85-4EB0-99BA-22C6F21CB3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42D4C3-4AA2-4574-914F-3DD5057E5BA1}" type="pres">
      <dgm:prSet presAssocID="{AC9FC6D7-EC85-4EB0-99BA-22C6F21CB38D}" presName="tile3" presStyleLbl="node1" presStyleIdx="2" presStyleCnt="4"/>
      <dgm:spPr/>
      <dgm:t>
        <a:bodyPr/>
        <a:lstStyle/>
        <a:p>
          <a:endParaRPr lang="es-CL"/>
        </a:p>
      </dgm:t>
    </dgm:pt>
    <dgm:pt modelId="{32D3D1C0-B5F3-4DE8-AD82-04CE326E0DC3}" type="pres">
      <dgm:prSet presAssocID="{AC9FC6D7-EC85-4EB0-99BA-22C6F21CB3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74D824-FDB8-40B1-97AC-9B336B31FE0D}" type="pres">
      <dgm:prSet presAssocID="{AC9FC6D7-EC85-4EB0-99BA-22C6F21CB38D}" presName="tile4" presStyleLbl="node1" presStyleIdx="3" presStyleCnt="4"/>
      <dgm:spPr/>
      <dgm:t>
        <a:bodyPr/>
        <a:lstStyle/>
        <a:p>
          <a:endParaRPr lang="es-CL"/>
        </a:p>
      </dgm:t>
    </dgm:pt>
    <dgm:pt modelId="{99FFF2FC-DEE5-4C78-B9ED-598FDA660ACC}" type="pres">
      <dgm:prSet presAssocID="{AC9FC6D7-EC85-4EB0-99BA-22C6F21CB3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30E0B1-A912-4AAF-8AEB-903C85D8C6EB}" type="pres">
      <dgm:prSet presAssocID="{AC9FC6D7-EC85-4EB0-99BA-22C6F21CB3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89B91EF5-019E-456A-BD42-5CEE1CBC7D0A}" srcId="{AE205DB8-7444-4469-98ED-376401F42791}" destId="{A69200F3-CFA6-4A73-9CE0-F99C3FD6EC56}" srcOrd="2" destOrd="0" parTransId="{A1D3CBF6-8AD0-4960-B25B-9F84472A9EA5}" sibTransId="{0127B6CE-F015-42FC-8265-3A60B5D1259D}"/>
    <dgm:cxn modelId="{E75F17E5-F141-43D7-AEAF-BBF42AEE3CCE}" type="presOf" srcId="{A7FB4EA8-2AFB-4D44-9556-0F073D9922F2}" destId="{AC74D824-FDB8-40B1-97AC-9B336B31FE0D}" srcOrd="0" destOrd="0" presId="urn:microsoft.com/office/officeart/2005/8/layout/matrix1"/>
    <dgm:cxn modelId="{5D38869B-E196-46B1-BCA0-F77456FE6545}" srcId="{AE205DB8-7444-4469-98ED-376401F42791}" destId="{AE93442A-9F55-40BB-A8D6-BBF7C348B6DD}" srcOrd="1" destOrd="0" parTransId="{3772F7F1-1010-474E-BB75-46BE5AE1AE32}" sibTransId="{C44D7EEF-712B-42F4-AE06-78DC7CCD80A6}"/>
    <dgm:cxn modelId="{70000919-DBDE-43E9-84CA-F991C9022BAE}" srcId="{AE205DB8-7444-4469-98ED-376401F42791}" destId="{6997CFC2-6A27-4C47-BD9A-940AF3E01E2B}" srcOrd="0" destOrd="0" parTransId="{2FDDD25D-5013-497C-BFD4-CD305620C68C}" sibTransId="{D24D5AA1-12EE-4E58-9E5D-3D19110C92E4}"/>
    <dgm:cxn modelId="{7F550104-6761-4DFC-95BF-4892C466F0D7}" type="presOf" srcId="{A7FB4EA8-2AFB-4D44-9556-0F073D9922F2}" destId="{99FFF2FC-DEE5-4C78-B9ED-598FDA660ACC}" srcOrd="1" destOrd="0" presId="urn:microsoft.com/office/officeart/2005/8/layout/matrix1"/>
    <dgm:cxn modelId="{C1438106-2FF5-4366-A24F-2EA47B4E2A45}" type="presOf" srcId="{AE93442A-9F55-40BB-A8D6-BBF7C348B6DD}" destId="{3448063A-DC34-4BCB-A14E-FB3A6CAA3D1A}" srcOrd="0" destOrd="0" presId="urn:microsoft.com/office/officeart/2005/8/layout/matrix1"/>
    <dgm:cxn modelId="{B8399C73-8FC8-4202-85A0-00667D567FC6}" type="presOf" srcId="{AE93442A-9F55-40BB-A8D6-BBF7C348B6DD}" destId="{941A5DD6-2261-4287-ABEE-32C5487363C0}" srcOrd="1" destOrd="0" presId="urn:microsoft.com/office/officeart/2005/8/layout/matrix1"/>
    <dgm:cxn modelId="{B6CA1545-0C56-4848-8F4C-2B7C04B0FD39}" type="presOf" srcId="{6997CFC2-6A27-4C47-BD9A-940AF3E01E2B}" destId="{18C08E5A-9CE0-4E93-B49D-F26DB7EF17B9}" srcOrd="1" destOrd="0" presId="urn:microsoft.com/office/officeart/2005/8/layout/matrix1"/>
    <dgm:cxn modelId="{86AC212F-9F51-42CF-98D7-FC185BDCCCF6}" type="presOf" srcId="{6997CFC2-6A27-4C47-BD9A-940AF3E01E2B}" destId="{BB2EFB16-E19B-4EC7-B24A-83B4AAB56EBF}" srcOrd="0" destOrd="0" presId="urn:microsoft.com/office/officeart/2005/8/layout/matrix1"/>
    <dgm:cxn modelId="{44587975-CDF6-439A-AD6F-7C00A5F74F5C}" srcId="{AE205DB8-7444-4469-98ED-376401F42791}" destId="{A7FB4EA8-2AFB-4D44-9556-0F073D9922F2}" srcOrd="3" destOrd="0" parTransId="{59DA439C-2543-47D4-82D4-68A6B3AB1188}" sibTransId="{52F714E5-ECD9-4B25-A180-D9EE92814575}"/>
    <dgm:cxn modelId="{D944A91B-CC9C-42DA-A4AA-DB33AB806141}" type="presOf" srcId="{A69200F3-CFA6-4A73-9CE0-F99C3FD6EC56}" destId="{0542D4C3-4AA2-4574-914F-3DD5057E5BA1}" srcOrd="0" destOrd="0" presId="urn:microsoft.com/office/officeart/2005/8/layout/matrix1"/>
    <dgm:cxn modelId="{62C21A33-8B45-4F87-AE84-2370A333341F}" type="presOf" srcId="{AE205DB8-7444-4469-98ED-376401F42791}" destId="{AF30E0B1-A912-4AAF-8AEB-903C85D8C6EB}" srcOrd="0" destOrd="0" presId="urn:microsoft.com/office/officeart/2005/8/layout/matrix1"/>
    <dgm:cxn modelId="{1EF2DD09-0D1F-4419-B40D-AC6484C11594}" type="presOf" srcId="{AC9FC6D7-EC85-4EB0-99BA-22C6F21CB38D}" destId="{0689D1C1-342D-42F7-94BE-4C93CE67A8D3}" srcOrd="0" destOrd="0" presId="urn:microsoft.com/office/officeart/2005/8/layout/matrix1"/>
    <dgm:cxn modelId="{FB3DBE75-37DA-40C1-AA1D-8E278814D203}" srcId="{AC9FC6D7-EC85-4EB0-99BA-22C6F21CB38D}" destId="{AE205DB8-7444-4469-98ED-376401F42791}" srcOrd="0" destOrd="0" parTransId="{B16A3425-C647-490C-9CBE-FF942CC8C323}" sibTransId="{950FD44E-ABFE-44C4-9407-95A67C8C6849}"/>
    <dgm:cxn modelId="{180E9D92-9AEC-4E0A-92C8-AE6AB91AD9A7}" type="presOf" srcId="{A69200F3-CFA6-4A73-9CE0-F99C3FD6EC56}" destId="{32D3D1C0-B5F3-4DE8-AD82-04CE326E0DC3}" srcOrd="1" destOrd="0" presId="urn:microsoft.com/office/officeart/2005/8/layout/matrix1"/>
    <dgm:cxn modelId="{1E916DD4-4B00-45C5-8901-2CC5875B0413}" type="presParOf" srcId="{0689D1C1-342D-42F7-94BE-4C93CE67A8D3}" destId="{2B945188-8352-41F7-9136-3EB28E1B51F6}" srcOrd="0" destOrd="0" presId="urn:microsoft.com/office/officeart/2005/8/layout/matrix1"/>
    <dgm:cxn modelId="{DF6193FD-FAD2-4A09-BB87-7D1F04EBA252}" type="presParOf" srcId="{2B945188-8352-41F7-9136-3EB28E1B51F6}" destId="{BB2EFB16-E19B-4EC7-B24A-83B4AAB56EBF}" srcOrd="0" destOrd="0" presId="urn:microsoft.com/office/officeart/2005/8/layout/matrix1"/>
    <dgm:cxn modelId="{270E2373-6D59-4D63-91FB-711DD9EEA0A2}" type="presParOf" srcId="{2B945188-8352-41F7-9136-3EB28E1B51F6}" destId="{18C08E5A-9CE0-4E93-B49D-F26DB7EF17B9}" srcOrd="1" destOrd="0" presId="urn:microsoft.com/office/officeart/2005/8/layout/matrix1"/>
    <dgm:cxn modelId="{E5EDAA4E-296A-45B4-A7B2-E41AE4C03B05}" type="presParOf" srcId="{2B945188-8352-41F7-9136-3EB28E1B51F6}" destId="{3448063A-DC34-4BCB-A14E-FB3A6CAA3D1A}" srcOrd="2" destOrd="0" presId="urn:microsoft.com/office/officeart/2005/8/layout/matrix1"/>
    <dgm:cxn modelId="{EF147C97-BF6A-4BFB-8334-19BD2E0918D5}" type="presParOf" srcId="{2B945188-8352-41F7-9136-3EB28E1B51F6}" destId="{941A5DD6-2261-4287-ABEE-32C5487363C0}" srcOrd="3" destOrd="0" presId="urn:microsoft.com/office/officeart/2005/8/layout/matrix1"/>
    <dgm:cxn modelId="{A01721E3-F4E7-45B3-A7D6-412C6DC7B6A6}" type="presParOf" srcId="{2B945188-8352-41F7-9136-3EB28E1B51F6}" destId="{0542D4C3-4AA2-4574-914F-3DD5057E5BA1}" srcOrd="4" destOrd="0" presId="urn:microsoft.com/office/officeart/2005/8/layout/matrix1"/>
    <dgm:cxn modelId="{414CAD4C-10F4-4F72-BB7B-53F9680BBD01}" type="presParOf" srcId="{2B945188-8352-41F7-9136-3EB28E1B51F6}" destId="{32D3D1C0-B5F3-4DE8-AD82-04CE326E0DC3}" srcOrd="5" destOrd="0" presId="urn:microsoft.com/office/officeart/2005/8/layout/matrix1"/>
    <dgm:cxn modelId="{6F9B9426-7FF8-4EEA-BA57-6BBA1321B2E7}" type="presParOf" srcId="{2B945188-8352-41F7-9136-3EB28E1B51F6}" destId="{AC74D824-FDB8-40B1-97AC-9B336B31FE0D}" srcOrd="6" destOrd="0" presId="urn:microsoft.com/office/officeart/2005/8/layout/matrix1"/>
    <dgm:cxn modelId="{A02FD91A-EF53-43D1-AA92-E002BCF1496A}" type="presParOf" srcId="{2B945188-8352-41F7-9136-3EB28E1B51F6}" destId="{99FFF2FC-DEE5-4C78-B9ED-598FDA660ACC}" srcOrd="7" destOrd="0" presId="urn:microsoft.com/office/officeart/2005/8/layout/matrix1"/>
    <dgm:cxn modelId="{42194D07-74F5-4D6F-9F18-C6137568F498}" type="presParOf" srcId="{0689D1C1-342D-42F7-94BE-4C93CE67A8D3}" destId="{AF30E0B1-A912-4AAF-8AEB-903C85D8C6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E85D-B9D1-42FC-B2E7-991A0A6B4D30}">
      <dsp:nvSpPr>
        <dsp:cNvPr id="0" name=""/>
        <dsp:cNvSpPr/>
      </dsp:nvSpPr>
      <dsp:spPr>
        <a:xfrm rot="16200000">
          <a:off x="-1300364" y="1306535"/>
          <a:ext cx="4778477" cy="216540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+mn-lt"/>
              <a:cs typeface="Arial" panose="020B0604020202020204" pitchFamily="34" charset="0"/>
            </a:rPr>
            <a:t>Falta de claridad respecto de reglas aplicables a la rendición que debe realizarse a la CGR y aquella que se refiere a entrega de recursos entre unidades operativas o servicios públicos y entre estos últimos y los privados. </a:t>
          </a:r>
          <a:endParaRPr lang="es-CL" sz="1800" b="1" kern="1200" dirty="0"/>
        </a:p>
      </dsp:txBody>
      <dsp:txXfrm rot="5400000">
        <a:off x="6172" y="955694"/>
        <a:ext cx="2165405" cy="2867087"/>
      </dsp:txXfrm>
    </dsp:sp>
    <dsp:sp modelId="{DCC850C8-DF9B-48CD-8947-FD10E9EBBB3F}">
      <dsp:nvSpPr>
        <dsp:cNvPr id="0" name=""/>
        <dsp:cNvSpPr/>
      </dsp:nvSpPr>
      <dsp:spPr>
        <a:xfrm rot="16200000">
          <a:off x="1027446" y="1306535"/>
          <a:ext cx="4778477" cy="216540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kern="1200" dirty="0" smtClean="0">
            <a:latin typeface="+mn-lt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kern="1200" dirty="0" smtClean="0">
            <a:latin typeface="+mn-lt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+mn-lt"/>
              <a:cs typeface="Arial" panose="020B0604020202020204" pitchFamily="34" charset="0"/>
            </a:rPr>
            <a:t>Dificultad para contar, en todos los casos, con documentación auténtica.</a:t>
          </a:r>
          <a:endParaRPr lang="es-C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 smtClean="0">
            <a:solidFill>
              <a:schemeClr val="tx1"/>
            </a:solidFill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 rot="5400000">
        <a:off x="2333982" y="955694"/>
        <a:ext cx="2165405" cy="2867087"/>
      </dsp:txXfrm>
    </dsp:sp>
    <dsp:sp modelId="{5549E068-C3B1-46C8-8410-57498046CABA}">
      <dsp:nvSpPr>
        <dsp:cNvPr id="0" name=""/>
        <dsp:cNvSpPr/>
      </dsp:nvSpPr>
      <dsp:spPr>
        <a:xfrm rot="16200000">
          <a:off x="3355257" y="1306535"/>
          <a:ext cx="4778477" cy="216540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+mn-lt"/>
              <a:cs typeface="Arial" panose="020B0604020202020204" pitchFamily="34" charset="0"/>
            </a:rPr>
            <a:t>Falta de regulación de la rendición de gastos efectuados en el extranjero.</a:t>
          </a:r>
        </a:p>
      </dsp:txBody>
      <dsp:txXfrm rot="5400000">
        <a:off x="4661793" y="955694"/>
        <a:ext cx="2165405" cy="2867087"/>
      </dsp:txXfrm>
    </dsp:sp>
    <dsp:sp modelId="{9268F045-CF46-43E9-BDFC-F47C27EE92EE}">
      <dsp:nvSpPr>
        <dsp:cNvPr id="0" name=""/>
        <dsp:cNvSpPr/>
      </dsp:nvSpPr>
      <dsp:spPr>
        <a:xfrm rot="16200000">
          <a:off x="5683068" y="1306535"/>
          <a:ext cx="4778477" cy="216540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+mn-lt"/>
              <a:cs typeface="Arial" panose="020B0604020202020204" pitchFamily="34" charset="0"/>
            </a:rPr>
            <a:t>La exigencia de dar acceso a la CGR a los sistemas informáticos de los servicios para que pudieran rendir con documentación electrónica o digitalizada generaba desconfianza.</a:t>
          </a:r>
        </a:p>
      </dsp:txBody>
      <dsp:txXfrm rot="5400000">
        <a:off x="6989604" y="955694"/>
        <a:ext cx="2165405" cy="2867087"/>
      </dsp:txXfrm>
    </dsp:sp>
    <dsp:sp modelId="{9AD1DDD0-1DA9-423E-8BF1-096976383D69}">
      <dsp:nvSpPr>
        <dsp:cNvPr id="0" name=""/>
        <dsp:cNvSpPr/>
      </dsp:nvSpPr>
      <dsp:spPr>
        <a:xfrm rot="16200000">
          <a:off x="8010879" y="1306535"/>
          <a:ext cx="4778477" cy="2165405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+mn-lt"/>
              <a:cs typeface="Arial" panose="020B0604020202020204" pitchFamily="34" charset="0"/>
            </a:rPr>
            <a:t>Impedimento de otorgar nuevos recursos cuando no se habían rendido las cuentas</a:t>
          </a:r>
          <a:r>
            <a:rPr lang="es-CL" sz="1300" b="1" kern="1200" dirty="0" smtClean="0">
              <a:latin typeface="+mn-lt"/>
              <a:cs typeface="Arial" panose="020B0604020202020204" pitchFamily="34" charset="0"/>
            </a:rPr>
            <a:t>.</a:t>
          </a:r>
          <a:endParaRPr lang="es-CL" sz="1300" b="1" kern="1200" dirty="0"/>
        </a:p>
      </dsp:txBody>
      <dsp:txXfrm rot="5400000">
        <a:off x="9317415" y="955694"/>
        <a:ext cx="2165405" cy="2867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62173-9388-4070-A769-580CF2239286}">
      <dsp:nvSpPr>
        <dsp:cNvPr id="0" name=""/>
        <dsp:cNvSpPr/>
      </dsp:nvSpPr>
      <dsp:spPr>
        <a:xfrm>
          <a:off x="2598" y="623355"/>
          <a:ext cx="2312823" cy="9251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/>
            <a:t>SOLICITUD A CGR</a:t>
          </a:r>
          <a:endParaRPr lang="es-CL" sz="1400" b="1" kern="1200" dirty="0"/>
        </a:p>
      </dsp:txBody>
      <dsp:txXfrm>
        <a:off x="465163" y="623355"/>
        <a:ext cx="1387694" cy="925129"/>
      </dsp:txXfrm>
    </dsp:sp>
    <dsp:sp modelId="{B1BECC5D-03E9-4D18-AF39-E2214743F1CE}">
      <dsp:nvSpPr>
        <dsp:cNvPr id="0" name=""/>
        <dsp:cNvSpPr/>
      </dsp:nvSpPr>
      <dsp:spPr>
        <a:xfrm>
          <a:off x="2084139" y="623355"/>
          <a:ext cx="2312823" cy="925129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/>
            <a:t>VERIFICAR COMPATIBILIDAD DE SISTEMAS</a:t>
          </a:r>
          <a:endParaRPr lang="es-CL" sz="1400" b="1" kern="1200" dirty="0"/>
        </a:p>
      </dsp:txBody>
      <dsp:txXfrm>
        <a:off x="2546704" y="623355"/>
        <a:ext cx="1387694" cy="925129"/>
      </dsp:txXfrm>
    </dsp:sp>
    <dsp:sp modelId="{F4B81D45-0E9F-42E4-9623-22FA54D6F1E3}">
      <dsp:nvSpPr>
        <dsp:cNvPr id="0" name=""/>
        <dsp:cNvSpPr/>
      </dsp:nvSpPr>
      <dsp:spPr>
        <a:xfrm>
          <a:off x="4165681" y="623355"/>
          <a:ext cx="2312823" cy="92512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/>
            <a:t>AUTORIZACIÓN CGR</a:t>
          </a:r>
          <a:endParaRPr lang="es-CL" sz="1400" b="1" kern="1200" dirty="0"/>
        </a:p>
      </dsp:txBody>
      <dsp:txXfrm>
        <a:off x="4628246" y="623355"/>
        <a:ext cx="1387694" cy="925129"/>
      </dsp:txXfrm>
    </dsp:sp>
    <dsp:sp modelId="{527E44F5-F28F-4B07-B3EB-962BFEA9F30F}">
      <dsp:nvSpPr>
        <dsp:cNvPr id="0" name=""/>
        <dsp:cNvSpPr/>
      </dsp:nvSpPr>
      <dsp:spPr>
        <a:xfrm>
          <a:off x="6247222" y="623355"/>
          <a:ext cx="2312823" cy="925129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/>
            <a:t>EXPEDIENTE ELECTRÓNICO O DIGITALIZADO</a:t>
          </a:r>
          <a:endParaRPr lang="es-CL" sz="1400" b="1" kern="1200" dirty="0"/>
        </a:p>
      </dsp:txBody>
      <dsp:txXfrm>
        <a:off x="6709787" y="623355"/>
        <a:ext cx="1387694" cy="925129"/>
      </dsp:txXfrm>
    </dsp:sp>
    <dsp:sp modelId="{050A0EBB-0D80-49FA-86D6-2103C022F816}">
      <dsp:nvSpPr>
        <dsp:cNvPr id="0" name=""/>
        <dsp:cNvSpPr/>
      </dsp:nvSpPr>
      <dsp:spPr>
        <a:xfrm>
          <a:off x="8328763" y="623355"/>
          <a:ext cx="2312823" cy="92512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/>
            <a:t>INFORME</a:t>
          </a:r>
          <a:r>
            <a:rPr lang="es-CL" sz="1400" b="1" kern="1200" baseline="0" smtClean="0"/>
            <a:t> DE RENDICIÓN</a:t>
          </a:r>
          <a:endParaRPr lang="es-CL" sz="1400" b="1" kern="1200" dirty="0"/>
        </a:p>
      </dsp:txBody>
      <dsp:txXfrm>
        <a:off x="8791328" y="623355"/>
        <a:ext cx="1387694" cy="925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E901-5390-4BE4-A6B6-718EFB3EEAB6}">
      <dsp:nvSpPr>
        <dsp:cNvPr id="0" name=""/>
        <dsp:cNvSpPr/>
      </dsp:nvSpPr>
      <dsp:spPr>
        <a:xfrm>
          <a:off x="0" y="842878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C67AB-F62A-4805-99C7-3E69582E487B}">
      <dsp:nvSpPr>
        <dsp:cNvPr id="0" name=""/>
        <dsp:cNvSpPr/>
      </dsp:nvSpPr>
      <dsp:spPr>
        <a:xfrm>
          <a:off x="304800" y="64253"/>
          <a:ext cx="4267200" cy="10885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Documento</a:t>
          </a:r>
          <a:r>
            <a:rPr lang="es-CL" sz="20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s-CL" sz="20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respaldo rendido más de una vez.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 dirty="0">
            <a:solidFill>
              <a:schemeClr val="tx1"/>
            </a:solidFill>
          </a:endParaRPr>
        </a:p>
      </dsp:txBody>
      <dsp:txXfrm>
        <a:off x="357940" y="117393"/>
        <a:ext cx="4160920" cy="982305"/>
      </dsp:txXfrm>
    </dsp:sp>
    <dsp:sp modelId="{BC15848F-0A19-4448-9CF2-C1AD06DE3E4A}">
      <dsp:nvSpPr>
        <dsp:cNvPr id="0" name=""/>
        <dsp:cNvSpPr/>
      </dsp:nvSpPr>
      <dsp:spPr>
        <a:xfrm>
          <a:off x="0" y="2517986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8A951-E287-4E9C-ACDE-3D25BEEE6451}">
      <dsp:nvSpPr>
        <dsp:cNvPr id="0" name=""/>
        <dsp:cNvSpPr/>
      </dsp:nvSpPr>
      <dsp:spPr>
        <a:xfrm>
          <a:off x="304502" y="1485478"/>
          <a:ext cx="4263032" cy="134246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No existía uniformidad en la manera de rendir las cuentas. </a:t>
          </a:r>
          <a:endParaRPr lang="es-CL" sz="2000" kern="1200" dirty="0">
            <a:solidFill>
              <a:schemeClr val="tx1"/>
            </a:solidFill>
          </a:endParaRPr>
        </a:p>
      </dsp:txBody>
      <dsp:txXfrm>
        <a:off x="370036" y="1551012"/>
        <a:ext cx="4131964" cy="1211399"/>
      </dsp:txXfrm>
    </dsp:sp>
    <dsp:sp modelId="{10510535-52AB-4851-9774-7C629179C5BC}">
      <dsp:nvSpPr>
        <dsp:cNvPr id="0" name=""/>
        <dsp:cNvSpPr/>
      </dsp:nvSpPr>
      <dsp:spPr>
        <a:xfrm>
          <a:off x="0" y="3470546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AAF1F-3C31-47F3-B125-167ABE07AA18}">
      <dsp:nvSpPr>
        <dsp:cNvPr id="0" name=""/>
        <dsp:cNvSpPr/>
      </dsp:nvSpPr>
      <dsp:spPr>
        <a:xfrm>
          <a:off x="304800" y="3160586"/>
          <a:ext cx="4267200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Falta de documentación original.</a:t>
          </a:r>
          <a:endParaRPr lang="es-CL" sz="2000" b="1" kern="1200" dirty="0">
            <a:solidFill>
              <a:schemeClr val="tx1"/>
            </a:solidFill>
          </a:endParaRPr>
        </a:p>
      </dsp:txBody>
      <dsp:txXfrm>
        <a:off x="335062" y="3190848"/>
        <a:ext cx="4206676" cy="5593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0A5F-937F-4EBC-8C1B-FD54A995D633}">
      <dsp:nvSpPr>
        <dsp:cNvPr id="0" name=""/>
        <dsp:cNvSpPr/>
      </dsp:nvSpPr>
      <dsp:spPr>
        <a:xfrm rot="5400000">
          <a:off x="6125437" y="-2643327"/>
          <a:ext cx="453355" cy="5978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b="1" kern="1200" smtClean="0">
              <a:solidFill>
                <a:schemeClr val="tx1"/>
              </a:solidFill>
            </a:rPr>
            <a:t>Ámbito de Aplicación.</a:t>
          </a:r>
          <a:endParaRPr lang="es-CL" sz="2000" kern="1200" dirty="0">
            <a:solidFill>
              <a:schemeClr val="tx1"/>
            </a:solidFill>
          </a:endParaRPr>
        </a:p>
      </dsp:txBody>
      <dsp:txXfrm rot="-5400000">
        <a:off x="3362885" y="141356"/>
        <a:ext cx="5956330" cy="409093"/>
      </dsp:txXfrm>
    </dsp:sp>
    <dsp:sp modelId="{68E8A355-2FCF-43C4-A7A3-3E50BC7EF1D4}">
      <dsp:nvSpPr>
        <dsp:cNvPr id="0" name=""/>
        <dsp:cNvSpPr/>
      </dsp:nvSpPr>
      <dsp:spPr>
        <a:xfrm>
          <a:off x="0" y="0"/>
          <a:ext cx="3362884" cy="6905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</a:rPr>
            <a:t>TÍTULO PRELIMINAR.  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33711" y="33711"/>
        <a:ext cx="3295462" cy="623158"/>
      </dsp:txXfrm>
    </dsp:sp>
    <dsp:sp modelId="{8D6F91E9-B57E-4104-B6EB-56E1724B60E6}">
      <dsp:nvSpPr>
        <dsp:cNvPr id="0" name=""/>
        <dsp:cNvSpPr/>
      </dsp:nvSpPr>
      <dsp:spPr>
        <a:xfrm rot="5400000">
          <a:off x="6131647" y="-2077301"/>
          <a:ext cx="453355" cy="5984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b="1" kern="1200" smtClean="0">
              <a:solidFill>
                <a:schemeClr val="tx1"/>
              </a:solidFill>
            </a:rPr>
            <a:t>Normas Generales.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3366173" y="710304"/>
        <a:ext cx="5962174" cy="409093"/>
      </dsp:txXfrm>
    </dsp:sp>
    <dsp:sp modelId="{43AAE853-E941-4D39-8D41-D4442806BAC2}">
      <dsp:nvSpPr>
        <dsp:cNvPr id="0" name=""/>
        <dsp:cNvSpPr/>
      </dsp:nvSpPr>
      <dsp:spPr>
        <a:xfrm>
          <a:off x="0" y="719528"/>
          <a:ext cx="3366172" cy="566694"/>
        </a:xfrm>
        <a:prstGeom prst="round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>
              <a:solidFill>
                <a:schemeClr val="tx1"/>
              </a:solidFill>
            </a:rPr>
            <a:t>TÍTULO I.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27664" y="747192"/>
        <a:ext cx="3310844" cy="511366"/>
      </dsp:txXfrm>
    </dsp:sp>
    <dsp:sp modelId="{3B0C0FC7-0670-4BB1-9E6D-01EA10532539}">
      <dsp:nvSpPr>
        <dsp:cNvPr id="0" name=""/>
        <dsp:cNvSpPr/>
      </dsp:nvSpPr>
      <dsp:spPr>
        <a:xfrm rot="5400000">
          <a:off x="6131647" y="-1394247"/>
          <a:ext cx="453355" cy="5984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b="1" kern="1200" dirty="0" smtClean="0">
              <a:solidFill>
                <a:schemeClr val="tx1"/>
              </a:solidFill>
            </a:rPr>
            <a:t>Rendición de Cuentas de Organismos Públicos a la Contraloría General.</a:t>
          </a:r>
        </a:p>
      </dsp:txBody>
      <dsp:txXfrm rot="-5400000">
        <a:off x="3366173" y="1393358"/>
        <a:ext cx="5962174" cy="409093"/>
      </dsp:txXfrm>
    </dsp:sp>
    <dsp:sp modelId="{63AF1627-DF7C-4758-AC88-78FCEFA1E674}">
      <dsp:nvSpPr>
        <dsp:cNvPr id="0" name=""/>
        <dsp:cNvSpPr/>
      </dsp:nvSpPr>
      <dsp:spPr>
        <a:xfrm>
          <a:off x="0" y="1314557"/>
          <a:ext cx="3366172" cy="566694"/>
        </a:xfrm>
        <a:prstGeom prst="round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>
              <a:solidFill>
                <a:schemeClr val="tx1"/>
              </a:solidFill>
            </a:rPr>
            <a:t>TÍTULO II. </a:t>
          </a:r>
          <a:endParaRPr lang="es-CL" sz="1800" b="1" kern="1200" dirty="0" smtClean="0">
            <a:solidFill>
              <a:schemeClr val="tx1"/>
            </a:solidFill>
          </a:endParaRPr>
        </a:p>
      </dsp:txBody>
      <dsp:txXfrm>
        <a:off x="27664" y="1342221"/>
        <a:ext cx="3310844" cy="511366"/>
      </dsp:txXfrm>
    </dsp:sp>
    <dsp:sp modelId="{5C1CF6D0-6900-4048-B420-E2362256C5BA}">
      <dsp:nvSpPr>
        <dsp:cNvPr id="0" name=""/>
        <dsp:cNvSpPr/>
      </dsp:nvSpPr>
      <dsp:spPr>
        <a:xfrm rot="5400000">
          <a:off x="6131647" y="-799218"/>
          <a:ext cx="453355" cy="5984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b="1" kern="1200" dirty="0" smtClean="0">
              <a:solidFill>
                <a:schemeClr val="tx1"/>
              </a:solidFill>
            </a:rPr>
            <a:t>Rendición de Fondos Entregados a Terceros.</a:t>
          </a:r>
        </a:p>
      </dsp:txBody>
      <dsp:txXfrm rot="-5400000">
        <a:off x="3366173" y="1988387"/>
        <a:ext cx="5962174" cy="409093"/>
      </dsp:txXfrm>
    </dsp:sp>
    <dsp:sp modelId="{169D5C79-2BE9-478D-B8F6-D1E8FDE349D3}">
      <dsp:nvSpPr>
        <dsp:cNvPr id="0" name=""/>
        <dsp:cNvSpPr/>
      </dsp:nvSpPr>
      <dsp:spPr>
        <a:xfrm>
          <a:off x="0" y="1909587"/>
          <a:ext cx="3366172" cy="566694"/>
        </a:xfrm>
        <a:prstGeom prst="round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>
              <a:solidFill>
                <a:schemeClr val="tx1"/>
              </a:solidFill>
            </a:rPr>
            <a:t>TÍTULO III. </a:t>
          </a:r>
          <a:endParaRPr lang="es-CL" sz="1800" b="1" kern="1200" dirty="0" smtClean="0">
            <a:solidFill>
              <a:schemeClr val="tx1"/>
            </a:solidFill>
          </a:endParaRPr>
        </a:p>
      </dsp:txBody>
      <dsp:txXfrm>
        <a:off x="27664" y="1937251"/>
        <a:ext cx="3310844" cy="511366"/>
      </dsp:txXfrm>
    </dsp:sp>
    <dsp:sp modelId="{90187460-1482-471C-874E-5574C20A2E0A}">
      <dsp:nvSpPr>
        <dsp:cNvPr id="0" name=""/>
        <dsp:cNvSpPr/>
      </dsp:nvSpPr>
      <dsp:spPr>
        <a:xfrm rot="5400000">
          <a:off x="6131647" y="-204188"/>
          <a:ext cx="453355" cy="5984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b="1" kern="1200" smtClean="0">
              <a:solidFill>
                <a:schemeClr val="tx1"/>
              </a:solidFill>
            </a:rPr>
            <a:t>Normas Finales.</a:t>
          </a:r>
          <a:endParaRPr lang="es-CL" sz="2300" b="1" kern="1200" dirty="0" smtClean="0">
            <a:solidFill>
              <a:schemeClr val="tx1"/>
            </a:solidFill>
          </a:endParaRPr>
        </a:p>
      </dsp:txBody>
      <dsp:txXfrm rot="-5400000">
        <a:off x="3366173" y="2583417"/>
        <a:ext cx="5962174" cy="409093"/>
      </dsp:txXfrm>
    </dsp:sp>
    <dsp:sp modelId="{F68D57C7-7B37-4A13-9664-E0619FF74BC3}">
      <dsp:nvSpPr>
        <dsp:cNvPr id="0" name=""/>
        <dsp:cNvSpPr/>
      </dsp:nvSpPr>
      <dsp:spPr>
        <a:xfrm>
          <a:off x="0" y="2504617"/>
          <a:ext cx="3366172" cy="566694"/>
        </a:xfrm>
        <a:prstGeom prst="round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>
              <a:solidFill>
                <a:schemeClr val="tx1"/>
              </a:solidFill>
            </a:rPr>
            <a:t>TÍTULO IV. </a:t>
          </a:r>
          <a:endParaRPr lang="es-CL" sz="1800" b="1" kern="1200" dirty="0" smtClean="0">
            <a:solidFill>
              <a:schemeClr val="tx1"/>
            </a:solidFill>
          </a:endParaRPr>
        </a:p>
      </dsp:txBody>
      <dsp:txXfrm>
        <a:off x="27664" y="2532281"/>
        <a:ext cx="3310844" cy="511366"/>
      </dsp:txXfrm>
    </dsp:sp>
    <dsp:sp modelId="{5F8DC508-3C27-4B8C-816E-62704036BF14}">
      <dsp:nvSpPr>
        <dsp:cNvPr id="0" name=""/>
        <dsp:cNvSpPr/>
      </dsp:nvSpPr>
      <dsp:spPr>
        <a:xfrm rot="5400000">
          <a:off x="6131647" y="390841"/>
          <a:ext cx="453355" cy="5984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b="1" kern="1200" dirty="0" smtClean="0">
              <a:solidFill>
                <a:schemeClr val="tx1"/>
              </a:solidFill>
            </a:rPr>
            <a:t>Vigencia y Formatos Tipo.</a:t>
          </a:r>
        </a:p>
      </dsp:txBody>
      <dsp:txXfrm rot="-5400000">
        <a:off x="3366173" y="3178447"/>
        <a:ext cx="5962174" cy="409093"/>
      </dsp:txXfrm>
    </dsp:sp>
    <dsp:sp modelId="{94F92E19-CAD3-4E59-8730-3661A576323C}">
      <dsp:nvSpPr>
        <dsp:cNvPr id="0" name=""/>
        <dsp:cNvSpPr/>
      </dsp:nvSpPr>
      <dsp:spPr>
        <a:xfrm>
          <a:off x="0" y="3099646"/>
          <a:ext cx="3366172" cy="566694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>
              <a:solidFill>
                <a:schemeClr val="tx1"/>
              </a:solidFill>
            </a:rPr>
            <a:t>ARTÍCULOS TRANSITORIOS.</a:t>
          </a:r>
          <a:endParaRPr lang="es-CL" sz="1800" b="1" kern="1200" dirty="0" smtClean="0">
            <a:solidFill>
              <a:schemeClr val="tx1"/>
            </a:solidFill>
          </a:endParaRPr>
        </a:p>
      </dsp:txBody>
      <dsp:txXfrm>
        <a:off x="27664" y="3127310"/>
        <a:ext cx="3310844" cy="511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784D6-251F-4612-8F7E-AEC6E538BE9C}">
      <dsp:nvSpPr>
        <dsp:cNvPr id="0" name=""/>
        <dsp:cNvSpPr/>
      </dsp:nvSpPr>
      <dsp:spPr>
        <a:xfrm>
          <a:off x="1094612" y="0"/>
          <a:ext cx="4418188" cy="44181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5FDAE-5655-4E45-961E-DA4CD852CACC}">
      <dsp:nvSpPr>
        <dsp:cNvPr id="0" name=""/>
        <dsp:cNvSpPr/>
      </dsp:nvSpPr>
      <dsp:spPr>
        <a:xfrm>
          <a:off x="1309910" y="287182"/>
          <a:ext cx="1767275" cy="176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Servicios e instituciones a que se refiere el art. 2° del DL 1263/75 </a:t>
          </a:r>
          <a:endParaRPr lang="es-CL" sz="1600" b="1" kern="1200" dirty="0"/>
        </a:p>
      </dsp:txBody>
      <dsp:txXfrm>
        <a:off x="1396181" y="373453"/>
        <a:ext cx="1594733" cy="1594733"/>
      </dsp:txXfrm>
    </dsp:sp>
    <dsp:sp modelId="{49D1D0AB-4E7B-40E6-A6BB-87B9C0988B13}">
      <dsp:nvSpPr>
        <dsp:cNvPr id="0" name=""/>
        <dsp:cNvSpPr/>
      </dsp:nvSpPr>
      <dsp:spPr>
        <a:xfrm>
          <a:off x="3386459" y="287182"/>
          <a:ext cx="1767275" cy="17672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Servicios, personas o entidades sujetas a la fiscalización de Contraloría General</a:t>
          </a:r>
          <a:r>
            <a:rPr lang="es-C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CL" sz="1200" kern="1200" dirty="0"/>
        </a:p>
      </dsp:txBody>
      <dsp:txXfrm>
        <a:off x="3472730" y="373453"/>
        <a:ext cx="1594733" cy="1594733"/>
      </dsp:txXfrm>
    </dsp:sp>
    <dsp:sp modelId="{5B7BCE83-A5E7-4356-8982-55E73EFFA997}">
      <dsp:nvSpPr>
        <dsp:cNvPr id="0" name=""/>
        <dsp:cNvSpPr/>
      </dsp:nvSpPr>
      <dsp:spPr>
        <a:xfrm>
          <a:off x="1309910" y="2363730"/>
          <a:ext cx="1767275" cy="1767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smtClean="0"/>
            <a:t>Tratados Internacionales</a:t>
          </a:r>
          <a:endParaRPr lang="es-CL" sz="1600" b="1" kern="1200" dirty="0"/>
        </a:p>
      </dsp:txBody>
      <dsp:txXfrm>
        <a:off x="1396181" y="2450001"/>
        <a:ext cx="1594733" cy="1594733"/>
      </dsp:txXfrm>
    </dsp:sp>
    <dsp:sp modelId="{2514036B-49EB-4B76-8450-E71515F88621}">
      <dsp:nvSpPr>
        <dsp:cNvPr id="0" name=""/>
        <dsp:cNvSpPr/>
      </dsp:nvSpPr>
      <dsp:spPr>
        <a:xfrm>
          <a:off x="3386459" y="2363730"/>
          <a:ext cx="1767275" cy="17672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/>
            <a:t>Situación especial de los privados </a:t>
          </a:r>
          <a:endParaRPr lang="es-CL" sz="1800" b="1" kern="1200" dirty="0"/>
        </a:p>
      </dsp:txBody>
      <dsp:txXfrm>
        <a:off x="3472730" y="2450001"/>
        <a:ext cx="1594733" cy="1594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E7E18-6937-4F63-8547-C6D002BE66AC}">
      <dsp:nvSpPr>
        <dsp:cNvPr id="0" name=""/>
        <dsp:cNvSpPr/>
      </dsp:nvSpPr>
      <dsp:spPr>
        <a:xfrm rot="5400000">
          <a:off x="4931066" y="-2116775"/>
          <a:ext cx="519906" cy="488566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600" b="1" kern="1200" dirty="0" smtClean="0"/>
            <a:t>Custodien</a:t>
          </a:r>
          <a:endParaRPr lang="es-CL" sz="2600" b="1" kern="1200" dirty="0"/>
        </a:p>
      </dsp:txBody>
      <dsp:txXfrm rot="-5400000">
        <a:off x="2748187" y="91484"/>
        <a:ext cx="4860285" cy="469146"/>
      </dsp:txXfrm>
    </dsp:sp>
    <dsp:sp modelId="{27166CBF-374F-4B86-B698-040E38A6B04F}">
      <dsp:nvSpPr>
        <dsp:cNvPr id="0" name=""/>
        <dsp:cNvSpPr/>
      </dsp:nvSpPr>
      <dsp:spPr>
        <a:xfrm>
          <a:off x="0" y="1116"/>
          <a:ext cx="2748187" cy="6498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C</a:t>
          </a:r>
          <a:endParaRPr lang="es-CL" sz="3300" b="1" kern="1200" dirty="0"/>
        </a:p>
      </dsp:txBody>
      <dsp:txXfrm>
        <a:off x="31725" y="32841"/>
        <a:ext cx="2684737" cy="586432"/>
      </dsp:txXfrm>
    </dsp:sp>
    <dsp:sp modelId="{13D7214F-36AA-46CD-807C-4085F44F421E}">
      <dsp:nvSpPr>
        <dsp:cNvPr id="0" name=""/>
        <dsp:cNvSpPr/>
      </dsp:nvSpPr>
      <dsp:spPr>
        <a:xfrm rot="5400000">
          <a:off x="4931066" y="-1434398"/>
          <a:ext cx="519906" cy="4885665"/>
        </a:xfrm>
        <a:prstGeom prst="round2SameRect">
          <a:avLst/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600" b="1" kern="1200" dirty="0" smtClean="0"/>
            <a:t>Administren</a:t>
          </a:r>
          <a:endParaRPr lang="es-CL" sz="2600" b="1" kern="1200" dirty="0"/>
        </a:p>
      </dsp:txBody>
      <dsp:txXfrm rot="-5400000">
        <a:off x="2748187" y="773861"/>
        <a:ext cx="4860285" cy="469146"/>
      </dsp:txXfrm>
    </dsp:sp>
    <dsp:sp modelId="{5D8D50A6-9EE2-4F05-A6A8-C9ABDA112B79}">
      <dsp:nvSpPr>
        <dsp:cNvPr id="0" name=""/>
        <dsp:cNvSpPr/>
      </dsp:nvSpPr>
      <dsp:spPr>
        <a:xfrm>
          <a:off x="0" y="683493"/>
          <a:ext cx="2748187" cy="649882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A</a:t>
          </a:r>
          <a:endParaRPr lang="es-CL" sz="3300" b="1" kern="1200" dirty="0"/>
        </a:p>
      </dsp:txBody>
      <dsp:txXfrm>
        <a:off x="31725" y="715218"/>
        <a:ext cx="2684737" cy="586432"/>
      </dsp:txXfrm>
    </dsp:sp>
    <dsp:sp modelId="{7D417F29-ED61-478B-A309-DB50630F5319}">
      <dsp:nvSpPr>
        <dsp:cNvPr id="0" name=""/>
        <dsp:cNvSpPr/>
      </dsp:nvSpPr>
      <dsp:spPr>
        <a:xfrm rot="5400000">
          <a:off x="4931066" y="-752021"/>
          <a:ext cx="519906" cy="4885665"/>
        </a:xfrm>
        <a:prstGeom prst="round2SameRect">
          <a:avLst/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600" b="1" kern="1200" dirty="0" smtClean="0"/>
            <a:t>Recauden</a:t>
          </a:r>
          <a:endParaRPr lang="es-CL" sz="2600" b="1" kern="1200" dirty="0"/>
        </a:p>
      </dsp:txBody>
      <dsp:txXfrm rot="-5400000">
        <a:off x="2748187" y="1456238"/>
        <a:ext cx="4860285" cy="469146"/>
      </dsp:txXfrm>
    </dsp:sp>
    <dsp:sp modelId="{C0D49B97-7AA8-46D2-8AC7-6525806EC73B}">
      <dsp:nvSpPr>
        <dsp:cNvPr id="0" name=""/>
        <dsp:cNvSpPr/>
      </dsp:nvSpPr>
      <dsp:spPr>
        <a:xfrm>
          <a:off x="0" y="1365870"/>
          <a:ext cx="2748187" cy="649882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R</a:t>
          </a:r>
          <a:endParaRPr lang="es-CL" sz="3300" b="1" kern="1200" dirty="0"/>
        </a:p>
      </dsp:txBody>
      <dsp:txXfrm>
        <a:off x="31725" y="1397595"/>
        <a:ext cx="2684737" cy="586432"/>
      </dsp:txXfrm>
    </dsp:sp>
    <dsp:sp modelId="{F4E91599-E1DC-4CFC-8D6B-20E89B4FA53D}">
      <dsp:nvSpPr>
        <dsp:cNvPr id="0" name=""/>
        <dsp:cNvSpPr/>
      </dsp:nvSpPr>
      <dsp:spPr>
        <a:xfrm rot="5400000">
          <a:off x="4931066" y="-69644"/>
          <a:ext cx="519906" cy="4885665"/>
        </a:xfrm>
        <a:prstGeom prst="round2SameRect">
          <a:avLst/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600" b="1" kern="1200" dirty="0" smtClean="0"/>
            <a:t>Reciban</a:t>
          </a:r>
          <a:endParaRPr lang="es-CL" sz="2600" b="1" kern="1200" dirty="0"/>
        </a:p>
      </dsp:txBody>
      <dsp:txXfrm rot="-5400000">
        <a:off x="2748187" y="2138615"/>
        <a:ext cx="4860285" cy="469146"/>
      </dsp:txXfrm>
    </dsp:sp>
    <dsp:sp modelId="{FF1771AC-FEC9-4478-AE92-099787DF1520}">
      <dsp:nvSpPr>
        <dsp:cNvPr id="0" name=""/>
        <dsp:cNvSpPr/>
      </dsp:nvSpPr>
      <dsp:spPr>
        <a:xfrm>
          <a:off x="0" y="2048247"/>
          <a:ext cx="2748187" cy="649882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R</a:t>
          </a:r>
          <a:endParaRPr lang="es-CL" sz="3300" b="1" kern="1200" dirty="0"/>
        </a:p>
      </dsp:txBody>
      <dsp:txXfrm>
        <a:off x="31725" y="2079972"/>
        <a:ext cx="2684737" cy="586432"/>
      </dsp:txXfrm>
    </dsp:sp>
    <dsp:sp modelId="{55F10122-24EA-4A00-BC37-313B13A51640}">
      <dsp:nvSpPr>
        <dsp:cNvPr id="0" name=""/>
        <dsp:cNvSpPr/>
      </dsp:nvSpPr>
      <dsp:spPr>
        <a:xfrm rot="5400000">
          <a:off x="4931066" y="612732"/>
          <a:ext cx="519906" cy="4885665"/>
        </a:xfrm>
        <a:prstGeom prst="round2SameRect">
          <a:avLst/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600" b="1" kern="1200" dirty="0" smtClean="0"/>
            <a:t>Inviertan</a:t>
          </a:r>
          <a:endParaRPr lang="es-CL" sz="2600" b="1" kern="1200" dirty="0"/>
        </a:p>
      </dsp:txBody>
      <dsp:txXfrm rot="-5400000">
        <a:off x="2748187" y="2820991"/>
        <a:ext cx="4860285" cy="469146"/>
      </dsp:txXfrm>
    </dsp:sp>
    <dsp:sp modelId="{A4A813B2-EF79-4EA7-9709-0AEB03FE7B2F}">
      <dsp:nvSpPr>
        <dsp:cNvPr id="0" name=""/>
        <dsp:cNvSpPr/>
      </dsp:nvSpPr>
      <dsp:spPr>
        <a:xfrm>
          <a:off x="0" y="2730624"/>
          <a:ext cx="2748187" cy="649882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I</a:t>
          </a:r>
          <a:endParaRPr lang="es-CL" sz="3300" b="1" kern="1200" dirty="0"/>
        </a:p>
      </dsp:txBody>
      <dsp:txXfrm>
        <a:off x="31725" y="2762349"/>
        <a:ext cx="2684737" cy="586432"/>
      </dsp:txXfrm>
    </dsp:sp>
    <dsp:sp modelId="{598BF739-6F64-44DE-80F2-DDC32E016277}">
      <dsp:nvSpPr>
        <dsp:cNvPr id="0" name=""/>
        <dsp:cNvSpPr/>
      </dsp:nvSpPr>
      <dsp:spPr>
        <a:xfrm rot="5400000">
          <a:off x="4931066" y="1295109"/>
          <a:ext cx="519906" cy="4885665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600" b="1" kern="1200" dirty="0" smtClean="0"/>
            <a:t>Paguen</a:t>
          </a:r>
          <a:endParaRPr lang="es-CL" sz="2600" b="1" kern="1200" dirty="0"/>
        </a:p>
      </dsp:txBody>
      <dsp:txXfrm rot="-5400000">
        <a:off x="2748187" y="3503368"/>
        <a:ext cx="4860285" cy="469146"/>
      </dsp:txXfrm>
    </dsp:sp>
    <dsp:sp modelId="{3B4BD6BF-547E-4B12-85C6-B4BCA26C6D38}">
      <dsp:nvSpPr>
        <dsp:cNvPr id="0" name=""/>
        <dsp:cNvSpPr/>
      </dsp:nvSpPr>
      <dsp:spPr>
        <a:xfrm>
          <a:off x="0" y="3413000"/>
          <a:ext cx="2748187" cy="64988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P</a:t>
          </a:r>
          <a:endParaRPr lang="es-CL" sz="3300" b="1" kern="1200" dirty="0"/>
        </a:p>
      </dsp:txBody>
      <dsp:txXfrm>
        <a:off x="31725" y="3444725"/>
        <a:ext cx="2684737" cy="586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EFB16-E19B-4EC7-B24A-83B4AAB56EB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egreso</a:t>
          </a:r>
          <a:endParaRPr lang="es-CL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5400000">
        <a:off x="0" y="0"/>
        <a:ext cx="3048000" cy="1524000"/>
      </dsp:txXfrm>
    </dsp:sp>
    <dsp:sp modelId="{3448063A-DC34-4BCB-A14E-FB3A6CAA3D1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ingreso</a:t>
          </a:r>
          <a:endParaRPr lang="es-CL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48000" y="0"/>
        <a:ext cx="3048000" cy="1524000"/>
      </dsp:txXfrm>
    </dsp:sp>
    <dsp:sp modelId="{0542D4C3-4AA2-4574-914F-3DD5057E5BA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traspaso</a:t>
          </a:r>
          <a:endParaRPr lang="es-CL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0" y="2539999"/>
        <a:ext cx="3048000" cy="1524000"/>
      </dsp:txXfrm>
    </dsp:sp>
    <dsp:sp modelId="{AC74D824-FDB8-40B1-97AC-9B336B31FE0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Registros ley N° 19.862</a:t>
          </a:r>
          <a:endParaRPr lang="es-CL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3048000" y="2539999"/>
        <a:ext cx="3048000" cy="1524000"/>
      </dsp:txXfrm>
    </dsp:sp>
    <dsp:sp modelId="{AF30E0B1-A912-4AAF-8AEB-903C85D8C6E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El o los Informes de Rendición</a:t>
          </a:r>
          <a:endParaRPr lang="es-CL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EFB16-E19B-4EC7-B24A-83B4AAB56EBF}">
      <dsp:nvSpPr>
        <dsp:cNvPr id="0" name=""/>
        <dsp:cNvSpPr/>
      </dsp:nvSpPr>
      <dsp:spPr>
        <a:xfrm rot="16200000">
          <a:off x="159440" y="-159440"/>
          <a:ext cx="659784" cy="97866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egreso</a:t>
          </a:r>
          <a:endParaRPr lang="es-CL" sz="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5400000">
        <a:off x="0" y="0"/>
        <a:ext cx="978665" cy="494838"/>
      </dsp:txXfrm>
    </dsp:sp>
    <dsp:sp modelId="{3448063A-DC34-4BCB-A14E-FB3A6CAA3D1A}">
      <dsp:nvSpPr>
        <dsp:cNvPr id="0" name=""/>
        <dsp:cNvSpPr/>
      </dsp:nvSpPr>
      <dsp:spPr>
        <a:xfrm>
          <a:off x="978665" y="0"/>
          <a:ext cx="978665" cy="659784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ingreso</a:t>
          </a:r>
          <a:endParaRPr lang="es-CL" sz="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78665" y="0"/>
        <a:ext cx="978665" cy="494838"/>
      </dsp:txXfrm>
    </dsp:sp>
    <dsp:sp modelId="{0542D4C3-4AA2-4574-914F-3DD5057E5BA1}">
      <dsp:nvSpPr>
        <dsp:cNvPr id="0" name=""/>
        <dsp:cNvSpPr/>
      </dsp:nvSpPr>
      <dsp:spPr>
        <a:xfrm rot="10800000">
          <a:off x="0" y="659784"/>
          <a:ext cx="978665" cy="659784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Comprobante de traspaso</a:t>
          </a:r>
          <a:endParaRPr lang="es-CL" sz="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0" y="824731"/>
        <a:ext cx="978665" cy="494838"/>
      </dsp:txXfrm>
    </dsp:sp>
    <dsp:sp modelId="{AC74D824-FDB8-40B1-97AC-9B336B31FE0D}">
      <dsp:nvSpPr>
        <dsp:cNvPr id="0" name=""/>
        <dsp:cNvSpPr/>
      </dsp:nvSpPr>
      <dsp:spPr>
        <a:xfrm rot="5400000">
          <a:off x="1138105" y="500344"/>
          <a:ext cx="659784" cy="978665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Registros ley N° 19.862</a:t>
          </a:r>
          <a:endParaRPr lang="es-CL" sz="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978665" y="824731"/>
        <a:ext cx="978665" cy="494838"/>
      </dsp:txXfrm>
    </dsp:sp>
    <dsp:sp modelId="{AF30E0B1-A912-4AAF-8AEB-903C85D8C6EB}">
      <dsp:nvSpPr>
        <dsp:cNvPr id="0" name=""/>
        <dsp:cNvSpPr/>
      </dsp:nvSpPr>
      <dsp:spPr>
        <a:xfrm>
          <a:off x="685065" y="494838"/>
          <a:ext cx="587199" cy="32989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El o los Informes de Rendición</a:t>
          </a:r>
          <a:endParaRPr lang="es-CL" sz="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01169" y="510942"/>
        <a:ext cx="554991" cy="29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2495945-609A-44F0-82B5-520421403DD1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F2266A-97B9-499E-BD6C-69A66F30B1C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67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75E15E8-CF2C-440E-BDCA-5DF41D98CB39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7D38DCB-B74E-4BFA-917C-6341A0F70E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89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5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899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57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93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4508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93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8969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717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281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331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17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338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7045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9642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72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990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02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776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744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331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5508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7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9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748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53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05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467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135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8DCB-B74E-4BFA-917C-6341A0F70E9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33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ontraloria.cl" TargetMode="Externa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637" y="2130426"/>
            <a:ext cx="11291696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258777" y="6392334"/>
            <a:ext cx="352779" cy="27516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0687760" y="6381750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102620" y="6407154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21577" y="5485338"/>
            <a:ext cx="8240516" cy="2446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547" y="5659082"/>
            <a:ext cx="8240516" cy="2446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373846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4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17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53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50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27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2084917"/>
            <a:ext cx="11144956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45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65660" y="6276920"/>
            <a:ext cx="8629664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4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73476" y="6510730"/>
            <a:ext cx="8629664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5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2084917"/>
            <a:ext cx="5088864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half" idx="14"/>
          </p:nvPr>
        </p:nvSpPr>
        <p:spPr>
          <a:xfrm>
            <a:off x="6545093" y="2084917"/>
            <a:ext cx="5209463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21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hlinkClick r:id="rId3"/>
          </p:cNvPr>
          <p:cNvSpPr/>
          <p:nvPr userDrawn="1"/>
        </p:nvSpPr>
        <p:spPr>
          <a:xfrm>
            <a:off x="10244667" y="6339419"/>
            <a:ext cx="352779" cy="27516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" name="Rectángulo 2">
            <a:hlinkClick r:id="rId4"/>
          </p:cNvPr>
          <p:cNvSpPr/>
          <p:nvPr userDrawn="1"/>
        </p:nvSpPr>
        <p:spPr>
          <a:xfrm>
            <a:off x="10673649" y="6328835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4" name="Rectángulo 3">
            <a:hlinkClick r:id="rId5"/>
          </p:cNvPr>
          <p:cNvSpPr/>
          <p:nvPr userDrawn="1"/>
        </p:nvSpPr>
        <p:spPr>
          <a:xfrm>
            <a:off x="11088509" y="6354239"/>
            <a:ext cx="352779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5" name="Rectángulo 4">
            <a:hlinkClick r:id="rId6"/>
          </p:cNvPr>
          <p:cNvSpPr/>
          <p:nvPr userDrawn="1"/>
        </p:nvSpPr>
        <p:spPr>
          <a:xfrm>
            <a:off x="711200" y="6375403"/>
            <a:ext cx="2068689" cy="27516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0237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53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1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07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27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30862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2055284"/>
            <a:ext cx="10972800" cy="391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901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  <p:sldLayoutId id="214748365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56D-FC9C-6545-8EC9-B8CD3E00ED72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E907-C684-3240-AE5F-DD1FAE788F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6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0.jpeg"/><Relationship Id="rId9" Type="http://schemas.microsoft.com/office/2007/relationships/diagramDrawing" Target="../diagrams/drawin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9978" y="2368628"/>
            <a:ext cx="8468772" cy="235554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RENDICIÓN DE CUENTAS –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EXAMEN DE CUENTAS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4638"/>
            <a:ext cx="8891587" cy="614362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 smtClean="0"/>
              <a:t>Regula </a:t>
            </a:r>
            <a:r>
              <a:rPr lang="es-CL" b="1" dirty="0"/>
              <a:t>con mayor detalle la rendición con documentos en soporte electrónico o formato digital.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EQUIPO RENDICIÓN DE CUENTAS</a:t>
            </a:r>
          </a:p>
          <a:p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10 Diagrama"/>
          <p:cNvGraphicFramePr/>
          <p:nvPr>
            <p:extLst>
              <p:ext uri="{D42A27DB-BD31-4B8C-83A1-F6EECF244321}">
                <p14:modId xmlns:p14="http://schemas.microsoft.com/office/powerpoint/2010/main" val="444691937"/>
              </p:ext>
            </p:extLst>
          </p:nvPr>
        </p:nvGraphicFramePr>
        <p:xfrm>
          <a:off x="842964" y="3723076"/>
          <a:ext cx="10644186" cy="217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4" descr="http://sagarbe.com/wp-content/uploads/2014/03/Fotolia_66379875_M-420x3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60" y="2045180"/>
            <a:ext cx="1871849" cy="14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oficina.facilisimo.com.ve/recursos/lecciones/8d2f084fc51d7086b35d7e75d482a615/fotos/Desord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10" y="2030006"/>
            <a:ext cx="2128589" cy="141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4" descr="http://www.revistagestiondocumental.com/wp-content/uploads/2015/12/kaboompics.com_Hand-using-stylus-pen-for-touching-the-digital-tablet-scre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87" y="1965238"/>
            <a:ext cx="2098291" cy="140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30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762173-9388-4070-A769-580CF2239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BECC5D-03E9-4D18-AF39-E2214743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B81D45-0E9F-42E4-9623-22FA54D6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7E44F5-F28F-4B07-B3EB-962BFEA9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0A0EBB-0D80-49FA-86D6-2103C022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4638"/>
            <a:ext cx="8891587" cy="614362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 smtClean="0"/>
              <a:t>Regula </a:t>
            </a:r>
            <a:r>
              <a:rPr lang="es-CL" b="1" dirty="0"/>
              <a:t>respecto de la rendición de gastos efectuados en el extranjero.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EQUIPO RENDICIÓN DE CUENTAS</a:t>
            </a:r>
          </a:p>
          <a:p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" name="Picture 12" descr="http://academiaaulaabierta.es/wp-content/uploads/2015/02/idiom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b="339"/>
          <a:stretch/>
        </p:blipFill>
        <p:spPr bwMode="auto">
          <a:xfrm>
            <a:off x="9648080" y="1117008"/>
            <a:ext cx="2291508" cy="38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otograf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27" r="-484"/>
          <a:stretch/>
        </p:blipFill>
        <p:spPr bwMode="auto">
          <a:xfrm>
            <a:off x="6133700" y="4246660"/>
            <a:ext cx="3514380" cy="19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0 Diagrama"/>
          <p:cNvGraphicFramePr/>
          <p:nvPr>
            <p:extLst>
              <p:ext uri="{D42A27DB-BD31-4B8C-83A1-F6EECF244321}">
                <p14:modId xmlns:p14="http://schemas.microsoft.com/office/powerpoint/2010/main" val="1136378814"/>
              </p:ext>
            </p:extLst>
          </p:nvPr>
        </p:nvGraphicFramePr>
        <p:xfrm>
          <a:off x="266701" y="1928813"/>
          <a:ext cx="7590622" cy="219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1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086F0E-B54B-42E6-B4E4-7750E48BF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086F0E-B54B-42E6-B4E4-7750E48BF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D99FA-532D-4A60-9CFD-22BADD85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F19D99FA-532D-4A60-9CFD-22BADD850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1445CB-5AB0-4A10-8ADD-7F52DBFBF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graphicEl>
                                              <a:dgm id="{031445CB-5AB0-4A10-8ADD-7F52DBFBF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20FA9C-6078-4485-A23E-AD8E24E1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graphicEl>
                                              <a:dgm id="{0120FA9C-6078-4485-A23E-AD8E24E14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4DA5CB-F577-497B-B4D2-CE10F4B5D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graphicEl>
                                              <a:dgm id="{CB4DA5CB-F577-497B-B4D2-CE10F4B5D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E72302-D633-46BF-A544-C7A41A3F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graphicEl>
                                              <a:dgm id="{86E72302-D633-46BF-A544-C7A41A3F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E18DEFF-9624-44D9-8E6E-C4EEF60E5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graphicEl>
                                              <a:dgm id="{FE18DEFF-9624-44D9-8E6E-C4EEF60E5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4638"/>
            <a:ext cx="8891587" cy="614362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 smtClean="0"/>
              <a:t>Flexibiliza </a:t>
            </a:r>
            <a:r>
              <a:rPr lang="es-CL" b="1" dirty="0"/>
              <a:t>la entrega de nuevos fondos, cuando no se ha rendido cuenta de los anteriores.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EQUIPO RENDICIÓN DE CUENTAS</a:t>
            </a:r>
          </a:p>
          <a:p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22738226"/>
              </p:ext>
            </p:extLst>
          </p:nvPr>
        </p:nvGraphicFramePr>
        <p:xfrm>
          <a:off x="485775" y="3036855"/>
          <a:ext cx="7643813" cy="30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485775" y="1857375"/>
            <a:ext cx="7843837" cy="1005735"/>
            <a:chOff x="0" y="482"/>
            <a:chExt cx="2256254" cy="1888144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482"/>
              <a:ext cx="2256254" cy="1888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23052" y="442753"/>
              <a:ext cx="2141030" cy="100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dirty="0">
                  <a:solidFill>
                    <a:schemeClr val="bg1"/>
                  </a:solidFill>
                </a:rPr>
                <a:t>No entregarán nuevos fondos cuando la rendición de cuentas se encuentre pendiente (exigible). </a:t>
              </a:r>
            </a:p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>
                  <a:solidFill>
                    <a:schemeClr val="bg1"/>
                  </a:solidFill>
                </a:rPr>
                <a:t>EXCEPTO:</a:t>
              </a:r>
              <a:endParaRPr lang="es-CL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 descr="http://img.blogs.es/ennaranja/wp-content/uploads/2013/08/Como%20cancelar%20una%20deud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05217"/>
            <a:ext cx="3657600" cy="25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0.gstatic.com/images?q=tbn:ANd9GcTq4GFlhY3BtVk1o4PHKPm9xKRSZIJEiP7O8wCzAePdwm82R7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6">
            <a:off x="525030" y="5085376"/>
            <a:ext cx="2605406" cy="1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4638"/>
            <a:ext cx="8891587" cy="614362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 smtClean="0"/>
              <a:t>Permite </a:t>
            </a:r>
            <a:r>
              <a:rPr lang="es-CL" b="1" dirty="0"/>
              <a:t>rendir gastos efectuados antes de la total tramitación del acto que ordena la transferencia.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EQUIPO RENDICIÓN DE CUENTAS</a:t>
            </a:r>
          </a:p>
          <a:p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76785155"/>
              </p:ext>
            </p:extLst>
          </p:nvPr>
        </p:nvGraphicFramePr>
        <p:xfrm>
          <a:off x="0" y="1869538"/>
          <a:ext cx="8415338" cy="415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2" descr="http://mecdata.com/images/icono-formular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47" y="2954068"/>
            <a:ext cx="3183876" cy="31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3C7C71-956F-4186-98B5-91E054D78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2B91C7-C74F-4F9A-BCD2-4976BCA66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9FAC8A-6B6A-4BE5-ADD1-F646DE428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81307-BB08-4882-AC66-8866FFB11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C400F9-0339-4563-B8BC-CADA5F2B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CE4091-485D-4F83-A246-8137BD19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4638"/>
            <a:ext cx="8891587" cy="614362"/>
          </a:xfrm>
        </p:spPr>
        <p:txBody>
          <a:bodyPr>
            <a:normAutofit/>
          </a:bodyPr>
          <a:lstStyle/>
          <a:p>
            <a:pPr algn="just"/>
            <a:r>
              <a:rPr lang="es-CL" b="1" dirty="0" smtClean="0"/>
              <a:t>Documentación </a:t>
            </a:r>
            <a:r>
              <a:rPr lang="es-CL" b="1" dirty="0"/>
              <a:t>de respaldo. Excepciones.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EQUIPO RENDICIÓN DE CUENTAS</a:t>
            </a:r>
          </a:p>
          <a:p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7489815"/>
              </p:ext>
            </p:extLst>
          </p:nvPr>
        </p:nvGraphicFramePr>
        <p:xfrm>
          <a:off x="2784019" y="4269720"/>
          <a:ext cx="8073736" cy="175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cuentosparadormir.com/files/fotos/malabar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4106" r="5725" b="17444"/>
          <a:stretch/>
        </p:blipFill>
        <p:spPr bwMode="auto">
          <a:xfrm>
            <a:off x="1061945" y="1836889"/>
            <a:ext cx="2236424" cy="2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1198874" y="4205140"/>
            <a:ext cx="1786296" cy="5579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RG: En el Organismo Público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084299933"/>
              </p:ext>
            </p:extLst>
          </p:nvPr>
        </p:nvGraphicFramePr>
        <p:xfrm>
          <a:off x="3641987" y="2328864"/>
          <a:ext cx="7530837" cy="155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3550715" y="2102931"/>
            <a:ext cx="1505764" cy="557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RG: Auténtica</a:t>
            </a:r>
          </a:p>
        </p:txBody>
      </p:sp>
    </p:spTree>
    <p:extLst>
      <p:ext uri="{BB962C8B-B14F-4D97-AF65-F5344CB8AC3E}">
        <p14:creationId xmlns:p14="http://schemas.microsoft.com/office/powerpoint/2010/main" val="2275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6C86E92-CB95-4327-85E6-AEC92A29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A195E3-9F42-4AE6-A7C0-9A3CADB9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442831-1605-4694-A6CD-511E5FAB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26B1A-1619-42A2-AFE4-3FED56289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6FEED5-8B95-4217-846F-19DE9153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C86E92-CB95-4327-85E6-AEC92A29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195E3-9F42-4AE6-A7C0-9A3CADB9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442831-1605-4694-A6CD-511E5FAB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B26B1A-1619-42A2-AFE4-3FED56289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6FEED5-8B95-4217-846F-19DE9153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0" grpId="0" animBg="1"/>
      <p:bldGraphic spid="11" grpId="0">
        <p:bldSub>
          <a:bldDgm bld="one"/>
        </p:bldSub>
      </p:bldGraphic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4638"/>
            <a:ext cx="8891587" cy="614362"/>
          </a:xfrm>
        </p:spPr>
        <p:txBody>
          <a:bodyPr>
            <a:normAutofit/>
          </a:bodyPr>
          <a:lstStyle/>
          <a:p>
            <a:pPr algn="just"/>
            <a:r>
              <a:rPr lang="es-CL" b="1" dirty="0" smtClean="0"/>
              <a:t>Procedimiento </a:t>
            </a:r>
            <a:r>
              <a:rPr lang="es-CL" b="1" dirty="0"/>
              <a:t>simplificado.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EQUIPO RENDICIÓN DE CUENTAS</a:t>
            </a:r>
          </a:p>
          <a:p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8 Diagrama"/>
          <p:cNvGraphicFramePr/>
          <p:nvPr>
            <p:extLst>
              <p:ext uri="{D42A27DB-BD31-4B8C-83A1-F6EECF244321}">
                <p14:modId xmlns:p14="http://schemas.microsoft.com/office/powerpoint/2010/main" val="516921185"/>
              </p:ext>
            </p:extLst>
          </p:nvPr>
        </p:nvGraphicFramePr>
        <p:xfrm>
          <a:off x="315390" y="3541417"/>
          <a:ext cx="11247345" cy="322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5609394" y="1833977"/>
            <a:ext cx="4164375" cy="1179360"/>
            <a:chOff x="0" y="4664"/>
            <a:chExt cx="5563685" cy="1179360"/>
          </a:xfrm>
          <a:scene3d>
            <a:camera prst="orthographicFront"/>
            <a:lightRig rig="chilly" dir="t"/>
          </a:scene3d>
        </p:grpSpPr>
        <p:sp>
          <p:nvSpPr>
            <p:cNvPr id="10" name="Rectángulo redondeado 9"/>
            <p:cNvSpPr/>
            <p:nvPr/>
          </p:nvSpPr>
          <p:spPr>
            <a:xfrm>
              <a:off x="0" y="4664"/>
              <a:ext cx="5563685" cy="117936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57572" y="62236"/>
              <a:ext cx="5448541" cy="106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1" dirty="0"/>
                <a:t>Excepcionales condiciones que impidan rendir según la resolución N° 30, de 2015.</a:t>
              </a:r>
              <a:endParaRPr lang="es-CL" sz="2000" dirty="0"/>
            </a:p>
          </p:txBody>
        </p:sp>
      </p:grpSp>
      <p:pic>
        <p:nvPicPr>
          <p:cNvPr id="12" name="Picture 6" descr="http://tgsunadgrupo301307-58.weebly.com/uploads/4/3/4/6/43463533/723123.png?4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1" y="1746262"/>
            <a:ext cx="3811525" cy="27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01B8B8-57AA-4207-8867-4A60A8BC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8B01B8B8-57AA-4207-8867-4A60A8BC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8B01B8B8-57AA-4207-8867-4A60A8BC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F36C6B-D743-42C4-8B28-3EF6D4BEF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33F36C6B-D743-42C4-8B28-3EF6D4BEF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33F36C6B-D743-42C4-8B28-3EF6D4BEF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AE0CC5-FAD9-4A1F-857A-AF4C4598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8CAE0CC5-FAD9-4A1F-857A-AF4C4598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8CAE0CC5-FAD9-4A1F-857A-AF4C4598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E5646D-30AC-41BC-8942-49178F89D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2DE5646D-30AC-41BC-8942-49178F89D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2DE5646D-30AC-41BC-8942-49178F89D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A2FFA8-6085-431E-A4A2-D9B6A695D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2BA2FFA8-6085-431E-A4A2-D9B6A695D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2BA2FFA8-6085-431E-A4A2-D9B6A695D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0862" y="180608"/>
            <a:ext cx="708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III. Rendición de Fondos Entregados a Terceros Públicos.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1870364" y="1909619"/>
          <a:ext cx="8386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0862" y="180608"/>
            <a:ext cx="708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III. Rendición de Fondos Entregados a Terceros Privados.</a:t>
            </a:r>
          </a:p>
        </p:txBody>
      </p:sp>
      <p:graphicFrame>
        <p:nvGraphicFramePr>
          <p:cNvPr id="7" name="6 Diagrama"/>
          <p:cNvGraphicFramePr/>
          <p:nvPr>
            <p:extLst/>
          </p:nvPr>
        </p:nvGraphicFramePr>
        <p:xfrm>
          <a:off x="1870364" y="1909619"/>
          <a:ext cx="8386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9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0862" y="180608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IV. Normas Finales.</a:t>
            </a:r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981201" y="2662816"/>
            <a:ext cx="3046165" cy="3205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itchFamily="34" charset="0"/>
              </a:rPr>
              <a:t>Los </a:t>
            </a:r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Arial" pitchFamily="34" charset="0"/>
              </a:rPr>
              <a:t>Jefes de Servicios y Funcionarios</a:t>
            </a:r>
            <a:r>
              <a:rPr lang="es-ES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itchFamily="34" charset="0"/>
              </a:rPr>
              <a:t>, cuando corresponda,  serán </a:t>
            </a:r>
            <a:r>
              <a:rPr lang="es-E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responsables de la</a:t>
            </a:r>
            <a:r>
              <a:rPr lang="es-ES" sz="18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correcta administración</a:t>
            </a:r>
            <a:r>
              <a:rPr lang="es-ES" sz="18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itchFamily="34" charset="0"/>
              </a:rPr>
              <a:t>de los fondos recibidos, gastados  e invertidos en su unidad y de su </a:t>
            </a: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Arial" pitchFamily="34" charset="0"/>
              </a:rPr>
              <a:t>oportuna rendición </a:t>
            </a:r>
            <a:r>
              <a:rPr lang="es-ES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itchFamily="34" charset="0"/>
              </a:rPr>
              <a:t>de cuentas.</a:t>
            </a:r>
          </a:p>
          <a:p>
            <a:pPr algn="just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93455" y="2670568"/>
            <a:ext cx="3194893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/>
              <a:t>Las </a:t>
            </a:r>
            <a:r>
              <a:rPr lang="es-C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personas autorizadas para girar o invertir fondos que deban rendir cuenta</a:t>
            </a:r>
            <a:r>
              <a:rPr lang="es-CL" b="1" dirty="0"/>
              <a:t>, serán responsables de su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oportuna rendición y de los reparos u observaciones</a:t>
            </a:r>
            <a:r>
              <a:rPr lang="es-CL" b="1" dirty="0"/>
              <a:t>, de conformidad a lo dispuesto en el artículo 94 de la ley N°10.336.</a:t>
            </a:r>
          </a:p>
          <a:p>
            <a:pPr algn="just"/>
            <a:endParaRPr lang="es-CL" b="1" dirty="0"/>
          </a:p>
          <a:p>
            <a:pPr algn="just"/>
            <a:endParaRPr lang="es-CL" b="1" dirty="0"/>
          </a:p>
          <a:p>
            <a:pPr algn="just"/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4195590" y="2010150"/>
            <a:ext cx="379531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Artículo 30.</a:t>
            </a:r>
          </a:p>
        </p:txBody>
      </p:sp>
    </p:spTree>
    <p:extLst>
      <p:ext uri="{BB962C8B-B14F-4D97-AF65-F5344CB8AC3E}">
        <p14:creationId xmlns:p14="http://schemas.microsoft.com/office/powerpoint/2010/main" val="4132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>
          <a:xfrm>
            <a:off x="1978445" y="2005254"/>
            <a:ext cx="8358717" cy="3810000"/>
          </a:xfrm>
        </p:spPr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0862" y="180608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IV. Normas Finales.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95590" y="1912810"/>
            <a:ext cx="379531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Artículo 31.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42749" y="2512862"/>
            <a:ext cx="370071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 rendición de cuentas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no presentada 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no aprobada por el otorgante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observada por la Contraloría General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sea total o parcialmente, genera la obligación de </a:t>
            </a:r>
            <a:r>
              <a:rPr lang="es-C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restituir  aquellos recursos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 rendidos, observados y/o no ejecutados.</a:t>
            </a:r>
          </a:p>
          <a:p>
            <a:pPr algn="just"/>
            <a:endParaRPr lang="es-C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 perjuicio de las responsabilidades y sanciones que determine la ley.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4" y="2512863"/>
            <a:ext cx="3658746" cy="33948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41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ORIGEN DE LA NUEVA RESOLUCIÓN</a:t>
            </a:r>
            <a:br>
              <a:rPr lang="es-ES" b="1" dirty="0" smtClean="0"/>
            </a:br>
            <a:r>
              <a:rPr lang="es-ES" b="1" dirty="0" smtClean="0"/>
              <a:t>Observaciones de los Servicios.</a:t>
            </a:r>
            <a:endParaRPr lang="es-ES" b="1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102533113"/>
              </p:ext>
            </p:extLst>
          </p:nvPr>
        </p:nvGraphicFramePr>
        <p:xfrm>
          <a:off x="412956" y="1430594"/>
          <a:ext cx="11488992" cy="477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8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67E85D-B9D1-42FC-B2E7-991A0A6B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8467E85D-B9D1-42FC-B2E7-991A0A6B4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C850C8-DF9B-48CD-8947-FD10E9EBB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DCC850C8-DF9B-48CD-8947-FD10E9EBB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49E068-C3B1-46C8-8410-57498046C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5549E068-C3B1-46C8-8410-57498046C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68F045-CF46-43E9-BDFC-F47C27EE9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9268F045-CF46-43E9-BDFC-F47C27EE9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D1DDD0-1DA9-423E-8BF1-096976383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9AD1DDD0-1DA9-423E-8BF1-096976383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Etapas de los expedientes de rendición de cuentas en los Servicios  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6 Diagrama"/>
          <p:cNvGraphicFramePr/>
          <p:nvPr>
            <p:extLst>
              <p:ext uri="{D42A27DB-BD31-4B8C-83A1-F6EECF244321}">
                <p14:modId xmlns:p14="http://schemas.microsoft.com/office/powerpoint/2010/main" val="4234685576"/>
              </p:ext>
            </p:extLst>
          </p:nvPr>
        </p:nvGraphicFramePr>
        <p:xfrm>
          <a:off x="453433" y="1815151"/>
          <a:ext cx="10770089" cy="324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7 Flecha derecha"/>
          <p:cNvSpPr/>
          <p:nvPr/>
        </p:nvSpPr>
        <p:spPr>
          <a:xfrm>
            <a:off x="652153" y="4135270"/>
            <a:ext cx="10287872" cy="14057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Etapas de los expedientes de rendición de cuentas en los Servicios  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9 Multidocumento"/>
          <p:cNvSpPr/>
          <p:nvPr/>
        </p:nvSpPr>
        <p:spPr>
          <a:xfrm>
            <a:off x="3289300" y="1165225"/>
            <a:ext cx="2128838" cy="1514475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b="1" dirty="0">
                <a:solidFill>
                  <a:prstClr val="white"/>
                </a:solidFill>
              </a:rPr>
              <a:t>Documento de respaldo</a:t>
            </a:r>
          </a:p>
          <a:p>
            <a:pPr algn="ctr" eaLnBrk="1" hangingPunct="1">
              <a:defRPr/>
            </a:pPr>
            <a:endParaRPr lang="es-ES" sz="2000" dirty="0">
              <a:solidFill>
                <a:prstClr val="white"/>
              </a:solidFill>
            </a:endParaRPr>
          </a:p>
        </p:txBody>
      </p:sp>
      <p:cxnSp>
        <p:nvCxnSpPr>
          <p:cNvPr id="7" name="10 Conector recto de flecha"/>
          <p:cNvCxnSpPr/>
          <p:nvPr/>
        </p:nvCxnSpPr>
        <p:spPr>
          <a:xfrm flipH="1">
            <a:off x="3125788" y="2679700"/>
            <a:ext cx="1158875" cy="142557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12 Conector recto de flecha"/>
          <p:cNvCxnSpPr/>
          <p:nvPr/>
        </p:nvCxnSpPr>
        <p:spPr>
          <a:xfrm>
            <a:off x="4284663" y="2679700"/>
            <a:ext cx="1420812" cy="142557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32 Diagrama"/>
          <p:cNvGraphicFramePr/>
          <p:nvPr>
            <p:extLst>
              <p:ext uri="{D42A27DB-BD31-4B8C-83A1-F6EECF244321}">
                <p14:modId xmlns:p14="http://schemas.microsoft.com/office/powerpoint/2010/main" val="1661100736"/>
              </p:ext>
            </p:extLst>
          </p:nvPr>
        </p:nvGraphicFramePr>
        <p:xfrm>
          <a:off x="1752857" y="4104931"/>
          <a:ext cx="5630581" cy="209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5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ENFOQUE PRÁCTICO DE LA AUDITORÍA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6"/>
          <p:cNvSpPr/>
          <p:nvPr/>
        </p:nvSpPr>
        <p:spPr>
          <a:xfrm>
            <a:off x="142757" y="1828800"/>
            <a:ext cx="11714945" cy="4364815"/>
          </a:xfrm>
          <a:prstGeom prst="ellipse">
            <a:avLst/>
          </a:prstGeom>
          <a:solidFill>
            <a:srgbClr val="0066FF">
              <a:alpha val="66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7"/>
          <p:cNvSpPr/>
          <p:nvPr/>
        </p:nvSpPr>
        <p:spPr>
          <a:xfrm>
            <a:off x="142758" y="2113267"/>
            <a:ext cx="10087758" cy="3890883"/>
          </a:xfrm>
          <a:prstGeom prst="ellipse">
            <a:avLst/>
          </a:prstGeom>
          <a:solidFill>
            <a:srgbClr val="0066C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1"/>
          <p:cNvSpPr/>
          <p:nvPr/>
        </p:nvSpPr>
        <p:spPr>
          <a:xfrm>
            <a:off x="142758" y="2521974"/>
            <a:ext cx="8308068" cy="2971523"/>
          </a:xfrm>
          <a:prstGeom prst="ellipse">
            <a:avLst/>
          </a:prstGeom>
          <a:solidFill>
            <a:srgbClr val="9BD4FF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8"/>
          <p:cNvSpPr/>
          <p:nvPr/>
        </p:nvSpPr>
        <p:spPr>
          <a:xfrm>
            <a:off x="142758" y="3068961"/>
            <a:ext cx="5968955" cy="2088232"/>
          </a:xfrm>
          <a:prstGeom prst="ellipse">
            <a:avLst/>
          </a:prstGeom>
          <a:solidFill>
            <a:srgbClr val="9BD4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8"/>
          <p:cNvSpPr/>
          <p:nvPr/>
        </p:nvSpPr>
        <p:spPr>
          <a:xfrm>
            <a:off x="142758" y="3439886"/>
            <a:ext cx="3410285" cy="15866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58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1200" b="1" u="sng" dirty="0">
                <a:solidFill>
                  <a:prstClr val="white"/>
                </a:solidFill>
              </a:rPr>
              <a:t>AMBIENTE DE CONTROL: 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El </a:t>
            </a:r>
            <a:r>
              <a:rPr lang="en-US" sz="1200" dirty="0" err="1">
                <a:solidFill>
                  <a:prstClr val="white"/>
                </a:solidFill>
              </a:rPr>
              <a:t>fiscalizador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realiza</a:t>
            </a:r>
            <a:r>
              <a:rPr lang="en-US" sz="1200" dirty="0">
                <a:solidFill>
                  <a:prstClr val="white"/>
                </a:solidFill>
              </a:rPr>
              <a:t> un set de </a:t>
            </a:r>
            <a:r>
              <a:rPr lang="en-US" sz="1200" dirty="0" err="1">
                <a:solidFill>
                  <a:prstClr val="white"/>
                </a:solidFill>
              </a:rPr>
              <a:t>preguntas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dicotómicas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para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analizar</a:t>
            </a:r>
            <a:r>
              <a:rPr lang="en-US" sz="1200" dirty="0">
                <a:solidFill>
                  <a:prstClr val="white"/>
                </a:solidFill>
              </a:rPr>
              <a:t> el </a:t>
            </a:r>
            <a:r>
              <a:rPr lang="en-US" sz="1200" dirty="0" err="1">
                <a:solidFill>
                  <a:prstClr val="white"/>
                </a:solidFill>
              </a:rPr>
              <a:t>entorno</a:t>
            </a:r>
            <a:r>
              <a:rPr lang="en-US" sz="1200" dirty="0">
                <a:solidFill>
                  <a:prstClr val="white"/>
                </a:solidFill>
              </a:rPr>
              <a:t> (</a:t>
            </a:r>
            <a:r>
              <a:rPr lang="en-US" sz="1200" dirty="0" err="1">
                <a:solidFill>
                  <a:prstClr val="white"/>
                </a:solidFill>
              </a:rPr>
              <a:t>entrevistas</a:t>
            </a:r>
            <a:r>
              <a:rPr lang="en-US" sz="1200" dirty="0">
                <a:solidFill>
                  <a:prstClr val="white"/>
                </a:solidFill>
              </a:rPr>
              <a:t>).</a:t>
            </a:r>
          </a:p>
        </p:txBody>
      </p:sp>
      <p:sp>
        <p:nvSpPr>
          <p:cNvPr id="18" name="18 Flecha derecha"/>
          <p:cNvSpPr/>
          <p:nvPr/>
        </p:nvSpPr>
        <p:spPr bwMode="auto">
          <a:xfrm>
            <a:off x="527050" y="5118349"/>
            <a:ext cx="11330652" cy="7191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CL" sz="2000" b="1" dirty="0" smtClean="0">
                <a:solidFill>
                  <a:srgbClr val="FF0000"/>
                </a:solidFill>
                <a:latin typeface="Arial" charset="0"/>
                <a:cs typeface="Arial Unicode MS" charset="0"/>
              </a:rPr>
              <a:t>AUDITORÍA</a:t>
            </a:r>
            <a:endParaRPr lang="es-CL" sz="2000" b="1" dirty="0">
              <a:solidFill>
                <a:srgbClr val="FF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9" name="19 CuadroTexto"/>
          <p:cNvSpPr txBox="1">
            <a:spLocks noChangeArrowheads="1"/>
          </p:cNvSpPr>
          <p:nvPr/>
        </p:nvSpPr>
        <p:spPr bwMode="auto">
          <a:xfrm>
            <a:off x="3553045" y="3348167"/>
            <a:ext cx="210185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400" b="1" u="sng" dirty="0">
                <a:solidFill>
                  <a:srgbClr val="FFFFFF"/>
                </a:solidFill>
              </a:rPr>
              <a:t>ANÁLISIS DE INFORMACIÓN: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dirty="0">
                <a:solidFill>
                  <a:srgbClr val="FFFFFF"/>
                </a:solidFill>
              </a:rPr>
              <a:t>Obtención y revisión de los antecedentes consultados en la etapa anterior, para obtener la muestra (alcance).</a:t>
            </a:r>
            <a:endParaRPr lang="es-ES" altLang="es-CL" sz="1400" dirty="0">
              <a:solidFill>
                <a:srgbClr val="FFFFFF"/>
              </a:solidFill>
            </a:endParaRPr>
          </a:p>
        </p:txBody>
      </p:sp>
      <p:sp>
        <p:nvSpPr>
          <p:cNvPr id="20" name="20 CuadroTexto"/>
          <p:cNvSpPr txBox="1">
            <a:spLocks noChangeArrowheads="1"/>
          </p:cNvSpPr>
          <p:nvPr/>
        </p:nvSpPr>
        <p:spPr bwMode="auto">
          <a:xfrm>
            <a:off x="6304765" y="3563610"/>
            <a:ext cx="18637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400" b="1" u="sng" dirty="0">
                <a:solidFill>
                  <a:srgbClr val="FFFFFF"/>
                </a:solidFill>
              </a:rPr>
              <a:t>EXAMEN DE CUENTAS: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400" dirty="0" err="1">
                <a:solidFill>
                  <a:srgbClr val="FFFFFF"/>
                </a:solidFill>
              </a:rPr>
              <a:t>Validación</a:t>
            </a:r>
            <a:r>
              <a:rPr lang="en-US" altLang="es-CL" sz="1400" dirty="0">
                <a:solidFill>
                  <a:srgbClr val="FFFFFF"/>
                </a:solidFill>
              </a:rPr>
              <a:t> de los </a:t>
            </a:r>
            <a:r>
              <a:rPr lang="en-US" altLang="es-CL" sz="1400" dirty="0" err="1">
                <a:solidFill>
                  <a:srgbClr val="FFFFFF"/>
                </a:solidFill>
              </a:rPr>
              <a:t>atributos</a:t>
            </a:r>
            <a:r>
              <a:rPr lang="en-US" altLang="es-CL" sz="1400" dirty="0">
                <a:solidFill>
                  <a:srgbClr val="FFFFFF"/>
                </a:solidFill>
              </a:rPr>
              <a:t> </a:t>
            </a:r>
            <a:r>
              <a:rPr lang="en-US" altLang="es-CL" sz="1400" dirty="0" err="1">
                <a:solidFill>
                  <a:srgbClr val="FFFFFF"/>
                </a:solidFill>
              </a:rPr>
              <a:t>en</a:t>
            </a:r>
            <a:r>
              <a:rPr lang="en-US" altLang="es-CL" sz="1400" dirty="0">
                <a:solidFill>
                  <a:srgbClr val="FFFFFF"/>
                </a:solidFill>
              </a:rPr>
              <a:t> los </a:t>
            </a:r>
            <a:r>
              <a:rPr lang="en-US" altLang="es-CL" sz="1400" dirty="0" err="1">
                <a:solidFill>
                  <a:srgbClr val="FFFFFF"/>
                </a:solidFill>
              </a:rPr>
              <a:t>expediente</a:t>
            </a:r>
            <a:r>
              <a:rPr lang="en-US" altLang="es-CL" sz="1400" dirty="0">
                <a:solidFill>
                  <a:srgbClr val="FFFFFF"/>
                </a:solidFill>
              </a:rPr>
              <a:t> de </a:t>
            </a:r>
            <a:r>
              <a:rPr lang="en-US" altLang="es-CL" sz="1400" dirty="0" err="1">
                <a:solidFill>
                  <a:srgbClr val="FFFFFF"/>
                </a:solidFill>
              </a:rPr>
              <a:t>rendición</a:t>
            </a:r>
            <a:r>
              <a:rPr lang="en-US" altLang="es-CL" sz="1400" dirty="0">
                <a:solidFill>
                  <a:srgbClr val="FFFFFF"/>
                </a:solidFill>
              </a:rPr>
              <a:t> de </a:t>
            </a:r>
            <a:r>
              <a:rPr lang="en-US" altLang="es-CL" sz="1400" dirty="0" err="1">
                <a:solidFill>
                  <a:srgbClr val="FFFFFF"/>
                </a:solidFill>
              </a:rPr>
              <a:t>cuentas</a:t>
            </a:r>
            <a:r>
              <a:rPr lang="en-US" altLang="es-CL" sz="1400" dirty="0">
                <a:solidFill>
                  <a:srgbClr val="FFFFFF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1400" dirty="0">
              <a:solidFill>
                <a:srgbClr val="FFFFFF"/>
              </a:solidFill>
            </a:endParaRPr>
          </a:p>
        </p:txBody>
      </p:sp>
      <p:sp>
        <p:nvSpPr>
          <p:cNvPr id="21" name="21 CuadroTexto"/>
          <p:cNvSpPr txBox="1">
            <a:spLocks noChangeArrowheads="1"/>
          </p:cNvSpPr>
          <p:nvPr/>
        </p:nvSpPr>
        <p:spPr bwMode="auto">
          <a:xfrm>
            <a:off x="8884156" y="3677335"/>
            <a:ext cx="10588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400" b="1" u="sng" dirty="0">
                <a:solidFill>
                  <a:srgbClr val="FFFFFF"/>
                </a:solidFill>
              </a:rPr>
              <a:t>REPARO: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dirty="0">
                <a:solidFill>
                  <a:srgbClr val="FFFFFF"/>
                </a:solidFill>
              </a:rPr>
              <a:t>Vulneración de alguno de los atributos.</a:t>
            </a:r>
            <a:endParaRPr lang="es-ES" altLang="es-CL" sz="1400" dirty="0">
              <a:solidFill>
                <a:srgbClr val="FFFFFF"/>
              </a:solidFill>
            </a:endParaRPr>
          </a:p>
        </p:txBody>
      </p:sp>
      <p:sp>
        <p:nvSpPr>
          <p:cNvPr id="22" name="22 CuadroTexto"/>
          <p:cNvSpPr txBox="1">
            <a:spLocks noChangeArrowheads="1"/>
          </p:cNvSpPr>
          <p:nvPr/>
        </p:nvSpPr>
        <p:spPr bwMode="auto">
          <a:xfrm>
            <a:off x="10406728" y="3729038"/>
            <a:ext cx="1274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400" b="1" u="sng" dirty="0">
                <a:solidFill>
                  <a:srgbClr val="FFFFFF"/>
                </a:solidFill>
              </a:rPr>
              <a:t>SUMARIO: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400" dirty="0" err="1">
                <a:solidFill>
                  <a:srgbClr val="FFFFFF"/>
                </a:solidFill>
              </a:rPr>
              <a:t>Vulneración</a:t>
            </a:r>
            <a:r>
              <a:rPr lang="en-US" altLang="es-CL" sz="1400" dirty="0">
                <a:solidFill>
                  <a:srgbClr val="FFFFFF"/>
                </a:solidFill>
              </a:rPr>
              <a:t> de </a:t>
            </a:r>
            <a:r>
              <a:rPr lang="en-US" altLang="es-CL" sz="1400" dirty="0" err="1">
                <a:solidFill>
                  <a:srgbClr val="FFFFFF"/>
                </a:solidFill>
              </a:rPr>
              <a:t>alguno</a:t>
            </a:r>
            <a:r>
              <a:rPr lang="en-US" altLang="es-CL" sz="1400" dirty="0">
                <a:solidFill>
                  <a:srgbClr val="FFFFFF"/>
                </a:solidFill>
              </a:rPr>
              <a:t> de los </a:t>
            </a:r>
            <a:r>
              <a:rPr lang="en-US" altLang="es-CL" sz="1400" dirty="0" err="1">
                <a:solidFill>
                  <a:srgbClr val="FFFFFF"/>
                </a:solidFill>
              </a:rPr>
              <a:t>atributos</a:t>
            </a:r>
            <a:endParaRPr lang="es-ES" altLang="es-CL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Etapas de los expedientes de rendición de cuentas en los Servicios  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8 Rectángulo redondeado"/>
          <p:cNvSpPr>
            <a:spLocks noChangeArrowheads="1"/>
          </p:cNvSpPr>
          <p:nvPr/>
        </p:nvSpPr>
        <p:spPr bwMode="auto">
          <a:xfrm>
            <a:off x="382588" y="1076325"/>
            <a:ext cx="8420100" cy="5407025"/>
          </a:xfrm>
          <a:prstGeom prst="roundRect">
            <a:avLst>
              <a:gd name="adj" fmla="val 3412"/>
            </a:avLst>
          </a:prstGeom>
          <a:solidFill>
            <a:schemeClr val="bg1">
              <a:alpha val="67058"/>
            </a:schemeClr>
          </a:solidFill>
          <a:ln w="25400">
            <a:solidFill>
              <a:srgbClr val="D9D9D9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es-CL" altLang="es-CL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" name="Orange Rounded Rectangle 2"/>
          <p:cNvSpPr/>
          <p:nvPr/>
        </p:nvSpPr>
        <p:spPr>
          <a:xfrm>
            <a:off x="561240" y="3309818"/>
            <a:ext cx="2057400" cy="684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prstClr val="white"/>
                </a:solidFill>
              </a:rPr>
              <a:t>Expediente</a:t>
            </a:r>
            <a:r>
              <a:rPr lang="en-US" b="1" dirty="0">
                <a:solidFill>
                  <a:prstClr val="white"/>
                </a:solidFill>
              </a:rPr>
              <a:t> de </a:t>
            </a:r>
            <a:r>
              <a:rPr lang="en-US" b="1" dirty="0" err="1">
                <a:solidFill>
                  <a:prstClr val="white"/>
                </a:solidFill>
              </a:rPr>
              <a:t>rendición</a:t>
            </a:r>
          </a:p>
        </p:txBody>
      </p:sp>
      <p:sp>
        <p:nvSpPr>
          <p:cNvPr id="25" name="Red  Rounded Rectangle 8"/>
          <p:cNvSpPr/>
          <p:nvPr/>
        </p:nvSpPr>
        <p:spPr>
          <a:xfrm>
            <a:off x="588536" y="1818606"/>
            <a:ext cx="2057400" cy="684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prstClr val="white"/>
                </a:solidFill>
              </a:rPr>
              <a:t>Examen</a:t>
            </a:r>
            <a:r>
              <a:rPr lang="en-US" b="1" dirty="0">
                <a:solidFill>
                  <a:prstClr val="white"/>
                </a:solidFill>
              </a:rPr>
              <a:t> de </a:t>
            </a:r>
            <a:r>
              <a:rPr lang="en-US" b="1" dirty="0" err="1">
                <a:solidFill>
                  <a:prstClr val="white"/>
                </a:solidFill>
              </a:rPr>
              <a:t>cuentas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6" name="Freeform 5">
            <a:hlinkClick r:id="rId3" action="ppaction://hlinksldjump"/>
          </p:cNvPr>
          <p:cNvSpPr>
            <a:spLocks/>
          </p:cNvSpPr>
          <p:nvPr/>
        </p:nvSpPr>
        <p:spPr bwMode="auto">
          <a:xfrm rot="10800000">
            <a:off x="5459557" y="1911189"/>
            <a:ext cx="2249026" cy="2729125"/>
          </a:xfrm>
          <a:custGeom>
            <a:avLst/>
            <a:gdLst>
              <a:gd name="T0" fmla="*/ 0 w 1644"/>
              <a:gd name="T1" fmla="*/ 367 h 2078"/>
              <a:gd name="T2" fmla="*/ 95 w 1644"/>
              <a:gd name="T3" fmla="*/ 277 h 2078"/>
              <a:gd name="T4" fmla="*/ 285 w 1644"/>
              <a:gd name="T5" fmla="*/ 91 h 2078"/>
              <a:gd name="T6" fmla="*/ 384 w 1644"/>
              <a:gd name="T7" fmla="*/ 0 h 2078"/>
              <a:gd name="T8" fmla="*/ 537 w 1644"/>
              <a:gd name="T9" fmla="*/ 154 h 2078"/>
              <a:gd name="T10" fmla="*/ 694 w 1644"/>
              <a:gd name="T11" fmla="*/ 317 h 2078"/>
              <a:gd name="T12" fmla="*/ 718 w 1644"/>
              <a:gd name="T13" fmla="*/ 343 h 2078"/>
              <a:gd name="T14" fmla="*/ 733 w 1644"/>
              <a:gd name="T15" fmla="*/ 363 h 2078"/>
              <a:gd name="T16" fmla="*/ 735 w 1644"/>
              <a:gd name="T17" fmla="*/ 404 h 2078"/>
              <a:gd name="T18" fmla="*/ 738 w 1644"/>
              <a:gd name="T19" fmla="*/ 462 h 2078"/>
              <a:gd name="T20" fmla="*/ 744 w 1644"/>
              <a:gd name="T21" fmla="*/ 507 h 2078"/>
              <a:gd name="T22" fmla="*/ 763 w 1644"/>
              <a:gd name="T23" fmla="*/ 591 h 2078"/>
              <a:gd name="T24" fmla="*/ 785 w 1644"/>
              <a:gd name="T25" fmla="*/ 671 h 2078"/>
              <a:gd name="T26" fmla="*/ 813 w 1644"/>
              <a:gd name="T27" fmla="*/ 745 h 2078"/>
              <a:gd name="T28" fmla="*/ 846 w 1644"/>
              <a:gd name="T29" fmla="*/ 816 h 2078"/>
              <a:gd name="T30" fmla="*/ 886 w 1644"/>
              <a:gd name="T31" fmla="*/ 883 h 2078"/>
              <a:gd name="T32" fmla="*/ 928 w 1644"/>
              <a:gd name="T33" fmla="*/ 947 h 2078"/>
              <a:gd name="T34" fmla="*/ 977 w 1644"/>
              <a:gd name="T35" fmla="*/ 1006 h 2078"/>
              <a:gd name="T36" fmla="*/ 1001 w 1644"/>
              <a:gd name="T37" fmla="*/ 1034 h 2078"/>
              <a:gd name="T38" fmla="*/ 1059 w 1644"/>
              <a:gd name="T39" fmla="*/ 1094 h 2078"/>
              <a:gd name="T40" fmla="*/ 1124 w 1644"/>
              <a:gd name="T41" fmla="*/ 1148 h 2078"/>
              <a:gd name="T42" fmla="*/ 1197 w 1644"/>
              <a:gd name="T43" fmla="*/ 1196 h 2078"/>
              <a:gd name="T44" fmla="*/ 1273 w 1644"/>
              <a:gd name="T45" fmla="*/ 1241 h 2078"/>
              <a:gd name="T46" fmla="*/ 1357 w 1644"/>
              <a:gd name="T47" fmla="*/ 1279 h 2078"/>
              <a:gd name="T48" fmla="*/ 1449 w 1644"/>
              <a:gd name="T49" fmla="*/ 1308 h 2078"/>
              <a:gd name="T50" fmla="*/ 1544 w 1644"/>
              <a:gd name="T51" fmla="*/ 1331 h 2078"/>
              <a:gd name="T52" fmla="*/ 1644 w 1644"/>
              <a:gd name="T53" fmla="*/ 1344 h 2078"/>
              <a:gd name="T54" fmla="*/ 1575 w 1644"/>
              <a:gd name="T55" fmla="*/ 1411 h 2078"/>
              <a:gd name="T56" fmla="*/ 1443 w 1644"/>
              <a:gd name="T57" fmla="*/ 1547 h 2078"/>
              <a:gd name="T58" fmla="*/ 1374 w 1644"/>
              <a:gd name="T59" fmla="*/ 1612 h 2078"/>
              <a:gd name="T60" fmla="*/ 1327 w 1644"/>
              <a:gd name="T61" fmla="*/ 1655 h 2078"/>
              <a:gd name="T62" fmla="*/ 1285 w 1644"/>
              <a:gd name="T63" fmla="*/ 1702 h 2078"/>
              <a:gd name="T64" fmla="*/ 1452 w 1644"/>
              <a:gd name="T65" fmla="*/ 1875 h 2078"/>
              <a:gd name="T66" fmla="*/ 1622 w 1644"/>
              <a:gd name="T67" fmla="*/ 2050 h 2078"/>
              <a:gd name="T68" fmla="*/ 1644 w 1644"/>
              <a:gd name="T69" fmla="*/ 2078 h 2078"/>
              <a:gd name="T70" fmla="*/ 1551 w 1644"/>
              <a:gd name="T71" fmla="*/ 2069 h 2078"/>
              <a:gd name="T72" fmla="*/ 1372 w 1644"/>
              <a:gd name="T73" fmla="*/ 2041 h 2078"/>
              <a:gd name="T74" fmla="*/ 1208 w 1644"/>
              <a:gd name="T75" fmla="*/ 2000 h 2078"/>
              <a:gd name="T76" fmla="*/ 1055 w 1644"/>
              <a:gd name="T77" fmla="*/ 1944 h 2078"/>
              <a:gd name="T78" fmla="*/ 914 w 1644"/>
              <a:gd name="T79" fmla="*/ 1877 h 2078"/>
              <a:gd name="T80" fmla="*/ 783 w 1644"/>
              <a:gd name="T81" fmla="*/ 1800 h 2078"/>
              <a:gd name="T82" fmla="*/ 662 w 1644"/>
              <a:gd name="T83" fmla="*/ 1713 h 2078"/>
              <a:gd name="T84" fmla="*/ 550 w 1644"/>
              <a:gd name="T85" fmla="*/ 1618 h 2078"/>
              <a:gd name="T86" fmla="*/ 498 w 1644"/>
              <a:gd name="T87" fmla="*/ 1567 h 2078"/>
              <a:gd name="T88" fmla="*/ 401 w 1644"/>
              <a:gd name="T89" fmla="*/ 1459 h 2078"/>
              <a:gd name="T90" fmla="*/ 309 w 1644"/>
              <a:gd name="T91" fmla="*/ 1344 h 2078"/>
              <a:gd name="T92" fmla="*/ 229 w 1644"/>
              <a:gd name="T93" fmla="*/ 1215 h 2078"/>
              <a:gd name="T94" fmla="*/ 160 w 1644"/>
              <a:gd name="T95" fmla="*/ 1077 h 2078"/>
              <a:gd name="T96" fmla="*/ 101 w 1644"/>
              <a:gd name="T97" fmla="*/ 928 h 2078"/>
              <a:gd name="T98" fmla="*/ 54 w 1644"/>
              <a:gd name="T99" fmla="*/ 768 h 2078"/>
              <a:gd name="T100" fmla="*/ 21 w 1644"/>
              <a:gd name="T101" fmla="*/ 596 h 2078"/>
              <a:gd name="T102" fmla="*/ 0 w 1644"/>
              <a:gd name="T103" fmla="*/ 412 h 2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4" h="2078">
                <a:moveTo>
                  <a:pt x="0" y="367"/>
                </a:moveTo>
                <a:lnTo>
                  <a:pt x="0" y="367"/>
                </a:lnTo>
                <a:lnTo>
                  <a:pt x="47" y="322"/>
                </a:lnTo>
                <a:lnTo>
                  <a:pt x="95" y="277"/>
                </a:lnTo>
                <a:lnTo>
                  <a:pt x="188" y="184"/>
                </a:lnTo>
                <a:lnTo>
                  <a:pt x="285" y="91"/>
                </a:lnTo>
                <a:lnTo>
                  <a:pt x="334" y="44"/>
                </a:lnTo>
                <a:lnTo>
                  <a:pt x="384" y="0"/>
                </a:lnTo>
                <a:lnTo>
                  <a:pt x="384" y="0"/>
                </a:lnTo>
                <a:lnTo>
                  <a:pt x="537" y="154"/>
                </a:lnTo>
                <a:lnTo>
                  <a:pt x="615" y="235"/>
                </a:lnTo>
                <a:lnTo>
                  <a:pt x="694" y="317"/>
                </a:lnTo>
                <a:lnTo>
                  <a:pt x="694" y="317"/>
                </a:lnTo>
                <a:lnTo>
                  <a:pt x="718" y="343"/>
                </a:lnTo>
                <a:lnTo>
                  <a:pt x="729" y="356"/>
                </a:lnTo>
                <a:lnTo>
                  <a:pt x="733" y="363"/>
                </a:lnTo>
                <a:lnTo>
                  <a:pt x="733" y="363"/>
                </a:lnTo>
                <a:lnTo>
                  <a:pt x="735" y="404"/>
                </a:lnTo>
                <a:lnTo>
                  <a:pt x="736" y="434"/>
                </a:lnTo>
                <a:lnTo>
                  <a:pt x="738" y="462"/>
                </a:lnTo>
                <a:lnTo>
                  <a:pt x="738" y="462"/>
                </a:lnTo>
                <a:lnTo>
                  <a:pt x="744" y="507"/>
                </a:lnTo>
                <a:lnTo>
                  <a:pt x="753" y="550"/>
                </a:lnTo>
                <a:lnTo>
                  <a:pt x="763" y="591"/>
                </a:lnTo>
                <a:lnTo>
                  <a:pt x="772" y="632"/>
                </a:lnTo>
                <a:lnTo>
                  <a:pt x="785" y="671"/>
                </a:lnTo>
                <a:lnTo>
                  <a:pt x="798" y="708"/>
                </a:lnTo>
                <a:lnTo>
                  <a:pt x="813" y="745"/>
                </a:lnTo>
                <a:lnTo>
                  <a:pt x="830" y="783"/>
                </a:lnTo>
                <a:lnTo>
                  <a:pt x="846" y="816"/>
                </a:lnTo>
                <a:lnTo>
                  <a:pt x="865" y="850"/>
                </a:lnTo>
                <a:lnTo>
                  <a:pt x="886" y="883"/>
                </a:lnTo>
                <a:lnTo>
                  <a:pt x="906" y="915"/>
                </a:lnTo>
                <a:lnTo>
                  <a:pt x="928" y="947"/>
                </a:lnTo>
                <a:lnTo>
                  <a:pt x="953" y="976"/>
                </a:lnTo>
                <a:lnTo>
                  <a:pt x="977" y="1006"/>
                </a:lnTo>
                <a:lnTo>
                  <a:pt x="1001" y="1034"/>
                </a:lnTo>
                <a:lnTo>
                  <a:pt x="1001" y="1034"/>
                </a:lnTo>
                <a:lnTo>
                  <a:pt x="1029" y="1064"/>
                </a:lnTo>
                <a:lnTo>
                  <a:pt x="1059" y="1094"/>
                </a:lnTo>
                <a:lnTo>
                  <a:pt x="1091" y="1120"/>
                </a:lnTo>
                <a:lnTo>
                  <a:pt x="1124" y="1148"/>
                </a:lnTo>
                <a:lnTo>
                  <a:pt x="1160" y="1172"/>
                </a:lnTo>
                <a:lnTo>
                  <a:pt x="1197" y="1196"/>
                </a:lnTo>
                <a:lnTo>
                  <a:pt x="1234" y="1219"/>
                </a:lnTo>
                <a:lnTo>
                  <a:pt x="1273" y="1241"/>
                </a:lnTo>
                <a:lnTo>
                  <a:pt x="1314" y="1260"/>
                </a:lnTo>
                <a:lnTo>
                  <a:pt x="1357" y="1279"/>
                </a:lnTo>
                <a:lnTo>
                  <a:pt x="1402" y="1293"/>
                </a:lnTo>
                <a:lnTo>
                  <a:pt x="1449" y="1308"/>
                </a:lnTo>
                <a:lnTo>
                  <a:pt x="1495" y="1321"/>
                </a:lnTo>
                <a:lnTo>
                  <a:pt x="1544" y="1331"/>
                </a:lnTo>
                <a:lnTo>
                  <a:pt x="1594" y="1338"/>
                </a:lnTo>
                <a:lnTo>
                  <a:pt x="1644" y="1344"/>
                </a:lnTo>
                <a:lnTo>
                  <a:pt x="1644" y="1344"/>
                </a:lnTo>
                <a:lnTo>
                  <a:pt x="1575" y="1411"/>
                </a:lnTo>
                <a:lnTo>
                  <a:pt x="1510" y="1478"/>
                </a:lnTo>
                <a:lnTo>
                  <a:pt x="1443" y="1547"/>
                </a:lnTo>
                <a:lnTo>
                  <a:pt x="1408" y="1581"/>
                </a:lnTo>
                <a:lnTo>
                  <a:pt x="1374" y="1612"/>
                </a:lnTo>
                <a:lnTo>
                  <a:pt x="1374" y="1612"/>
                </a:lnTo>
                <a:lnTo>
                  <a:pt x="1327" y="1655"/>
                </a:lnTo>
                <a:lnTo>
                  <a:pt x="1305" y="1677"/>
                </a:lnTo>
                <a:lnTo>
                  <a:pt x="1285" y="1702"/>
                </a:lnTo>
                <a:lnTo>
                  <a:pt x="1285" y="1702"/>
                </a:lnTo>
                <a:lnTo>
                  <a:pt x="1452" y="1875"/>
                </a:lnTo>
                <a:lnTo>
                  <a:pt x="1622" y="2050"/>
                </a:lnTo>
                <a:lnTo>
                  <a:pt x="1622" y="2050"/>
                </a:lnTo>
                <a:lnTo>
                  <a:pt x="1633" y="2063"/>
                </a:lnTo>
                <a:lnTo>
                  <a:pt x="1644" y="2078"/>
                </a:lnTo>
                <a:lnTo>
                  <a:pt x="1644" y="2078"/>
                </a:lnTo>
                <a:lnTo>
                  <a:pt x="1551" y="2069"/>
                </a:lnTo>
                <a:lnTo>
                  <a:pt x="1460" y="2058"/>
                </a:lnTo>
                <a:lnTo>
                  <a:pt x="1372" y="2041"/>
                </a:lnTo>
                <a:lnTo>
                  <a:pt x="1288" y="2022"/>
                </a:lnTo>
                <a:lnTo>
                  <a:pt x="1208" y="2000"/>
                </a:lnTo>
                <a:lnTo>
                  <a:pt x="1130" y="1974"/>
                </a:lnTo>
                <a:lnTo>
                  <a:pt x="1055" y="1944"/>
                </a:lnTo>
                <a:lnTo>
                  <a:pt x="982" y="1912"/>
                </a:lnTo>
                <a:lnTo>
                  <a:pt x="914" y="1877"/>
                </a:lnTo>
                <a:lnTo>
                  <a:pt x="846" y="1840"/>
                </a:lnTo>
                <a:lnTo>
                  <a:pt x="783" y="1800"/>
                </a:lnTo>
                <a:lnTo>
                  <a:pt x="721" y="1758"/>
                </a:lnTo>
                <a:lnTo>
                  <a:pt x="662" y="1713"/>
                </a:lnTo>
                <a:lnTo>
                  <a:pt x="606" y="1666"/>
                </a:lnTo>
                <a:lnTo>
                  <a:pt x="550" y="1618"/>
                </a:lnTo>
                <a:lnTo>
                  <a:pt x="498" y="1567"/>
                </a:lnTo>
                <a:lnTo>
                  <a:pt x="498" y="1567"/>
                </a:lnTo>
                <a:lnTo>
                  <a:pt x="447" y="1515"/>
                </a:lnTo>
                <a:lnTo>
                  <a:pt x="401" y="1459"/>
                </a:lnTo>
                <a:lnTo>
                  <a:pt x="354" y="1403"/>
                </a:lnTo>
                <a:lnTo>
                  <a:pt x="309" y="1344"/>
                </a:lnTo>
                <a:lnTo>
                  <a:pt x="268" y="1280"/>
                </a:lnTo>
                <a:lnTo>
                  <a:pt x="229" y="1215"/>
                </a:lnTo>
                <a:lnTo>
                  <a:pt x="194" y="1148"/>
                </a:lnTo>
                <a:lnTo>
                  <a:pt x="160" y="1077"/>
                </a:lnTo>
                <a:lnTo>
                  <a:pt x="129" y="1004"/>
                </a:lnTo>
                <a:lnTo>
                  <a:pt x="101" y="928"/>
                </a:lnTo>
                <a:lnTo>
                  <a:pt x="76" y="850"/>
                </a:lnTo>
                <a:lnTo>
                  <a:pt x="54" y="768"/>
                </a:lnTo>
                <a:lnTo>
                  <a:pt x="35" y="684"/>
                </a:lnTo>
                <a:lnTo>
                  <a:pt x="21" y="596"/>
                </a:lnTo>
                <a:lnTo>
                  <a:pt x="7" y="505"/>
                </a:lnTo>
                <a:lnTo>
                  <a:pt x="0" y="412"/>
                </a:lnTo>
                <a:lnTo>
                  <a:pt x="0" y="36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7" name="Freeform 31"/>
          <p:cNvSpPr>
            <a:spLocks/>
          </p:cNvSpPr>
          <p:nvPr/>
        </p:nvSpPr>
        <p:spPr bwMode="auto">
          <a:xfrm rot="10800000">
            <a:off x="4861731" y="4277832"/>
            <a:ext cx="2838643" cy="2155194"/>
          </a:xfrm>
          <a:custGeom>
            <a:avLst/>
            <a:gdLst>
              <a:gd name="T0" fmla="*/ 1661 w 2075"/>
              <a:gd name="T1" fmla="*/ 2 h 1641"/>
              <a:gd name="T2" fmla="*/ 1474 w 2075"/>
              <a:gd name="T3" fmla="*/ 19 h 1641"/>
              <a:gd name="T4" fmla="*/ 1301 w 2075"/>
              <a:gd name="T5" fmla="*/ 52 h 1641"/>
              <a:gd name="T6" fmla="*/ 1141 w 2075"/>
              <a:gd name="T7" fmla="*/ 99 h 1641"/>
              <a:gd name="T8" fmla="*/ 993 w 2075"/>
              <a:gd name="T9" fmla="*/ 158 h 1641"/>
              <a:gd name="T10" fmla="*/ 855 w 2075"/>
              <a:gd name="T11" fmla="*/ 229 h 1641"/>
              <a:gd name="T12" fmla="*/ 730 w 2075"/>
              <a:gd name="T13" fmla="*/ 311 h 1641"/>
              <a:gd name="T14" fmla="*/ 613 w 2075"/>
              <a:gd name="T15" fmla="*/ 401 h 1641"/>
              <a:gd name="T16" fmla="*/ 507 w 2075"/>
              <a:gd name="T17" fmla="*/ 500 h 1641"/>
              <a:gd name="T18" fmla="*/ 456 w 2075"/>
              <a:gd name="T19" fmla="*/ 552 h 1641"/>
              <a:gd name="T20" fmla="*/ 361 w 2075"/>
              <a:gd name="T21" fmla="*/ 662 h 1641"/>
              <a:gd name="T22" fmla="*/ 276 w 2075"/>
              <a:gd name="T23" fmla="*/ 783 h 1641"/>
              <a:gd name="T24" fmla="*/ 197 w 2075"/>
              <a:gd name="T25" fmla="*/ 912 h 1641"/>
              <a:gd name="T26" fmla="*/ 130 w 2075"/>
              <a:gd name="T27" fmla="*/ 1053 h 1641"/>
              <a:gd name="T28" fmla="*/ 76 w 2075"/>
              <a:gd name="T29" fmla="*/ 1204 h 1641"/>
              <a:gd name="T30" fmla="*/ 35 w 2075"/>
              <a:gd name="T31" fmla="*/ 1370 h 1641"/>
              <a:gd name="T32" fmla="*/ 7 w 2075"/>
              <a:gd name="T33" fmla="*/ 1547 h 1641"/>
              <a:gd name="T34" fmla="*/ 0 w 2075"/>
              <a:gd name="T35" fmla="*/ 1641 h 1641"/>
              <a:gd name="T36" fmla="*/ 22 w 2075"/>
              <a:gd name="T37" fmla="*/ 1622 h 1641"/>
              <a:gd name="T38" fmla="*/ 374 w 2075"/>
              <a:gd name="T39" fmla="*/ 1281 h 1641"/>
              <a:gd name="T40" fmla="*/ 399 w 2075"/>
              <a:gd name="T41" fmla="*/ 1301 h 1641"/>
              <a:gd name="T42" fmla="*/ 466 w 2075"/>
              <a:gd name="T43" fmla="*/ 1370 h 1641"/>
              <a:gd name="T44" fmla="*/ 553 w 2075"/>
              <a:gd name="T45" fmla="*/ 1462 h 1641"/>
              <a:gd name="T46" fmla="*/ 643 w 2075"/>
              <a:gd name="T47" fmla="*/ 1551 h 1641"/>
              <a:gd name="T48" fmla="*/ 708 w 2075"/>
              <a:gd name="T49" fmla="*/ 1616 h 1641"/>
              <a:gd name="T50" fmla="*/ 732 w 2075"/>
              <a:gd name="T51" fmla="*/ 1635 h 1641"/>
              <a:gd name="T52" fmla="*/ 747 w 2075"/>
              <a:gd name="T53" fmla="*/ 1536 h 1641"/>
              <a:gd name="T54" fmla="*/ 768 w 2075"/>
              <a:gd name="T55" fmla="*/ 1443 h 1641"/>
              <a:gd name="T56" fmla="*/ 798 w 2075"/>
              <a:gd name="T57" fmla="*/ 1353 h 1641"/>
              <a:gd name="T58" fmla="*/ 835 w 2075"/>
              <a:gd name="T59" fmla="*/ 1271 h 1641"/>
              <a:gd name="T60" fmla="*/ 878 w 2075"/>
              <a:gd name="T61" fmla="*/ 1193 h 1641"/>
              <a:gd name="T62" fmla="*/ 926 w 2075"/>
              <a:gd name="T63" fmla="*/ 1122 h 1641"/>
              <a:gd name="T64" fmla="*/ 980 w 2075"/>
              <a:gd name="T65" fmla="*/ 1059 h 1641"/>
              <a:gd name="T66" fmla="*/ 1040 w 2075"/>
              <a:gd name="T67" fmla="*/ 1001 h 1641"/>
              <a:gd name="T68" fmla="*/ 1068 w 2075"/>
              <a:gd name="T69" fmla="*/ 975 h 1641"/>
              <a:gd name="T70" fmla="*/ 1126 w 2075"/>
              <a:gd name="T71" fmla="*/ 928 h 1641"/>
              <a:gd name="T72" fmla="*/ 1187 w 2075"/>
              <a:gd name="T73" fmla="*/ 886 h 1641"/>
              <a:gd name="T74" fmla="*/ 1254 w 2075"/>
              <a:gd name="T75" fmla="*/ 846 h 1641"/>
              <a:gd name="T76" fmla="*/ 1325 w 2075"/>
              <a:gd name="T77" fmla="*/ 811 h 1641"/>
              <a:gd name="T78" fmla="*/ 1400 w 2075"/>
              <a:gd name="T79" fmla="*/ 781 h 1641"/>
              <a:gd name="T80" fmla="*/ 1480 w 2075"/>
              <a:gd name="T81" fmla="*/ 759 h 1641"/>
              <a:gd name="T82" fmla="*/ 1566 w 2075"/>
              <a:gd name="T83" fmla="*/ 740 h 1641"/>
              <a:gd name="T84" fmla="*/ 1610 w 2075"/>
              <a:gd name="T85" fmla="*/ 735 h 1641"/>
              <a:gd name="T86" fmla="*/ 1670 w 2075"/>
              <a:gd name="T87" fmla="*/ 731 h 1641"/>
              <a:gd name="T88" fmla="*/ 1709 w 2075"/>
              <a:gd name="T89" fmla="*/ 729 h 1641"/>
              <a:gd name="T90" fmla="*/ 1724 w 2075"/>
              <a:gd name="T91" fmla="*/ 720 h 1641"/>
              <a:gd name="T92" fmla="*/ 1804 w 2075"/>
              <a:gd name="T93" fmla="*/ 643 h 1641"/>
              <a:gd name="T94" fmla="*/ 1871 w 2075"/>
              <a:gd name="T95" fmla="*/ 576 h 1641"/>
              <a:gd name="T96" fmla="*/ 2075 w 2075"/>
              <a:gd name="T97" fmla="*/ 382 h 1641"/>
              <a:gd name="T98" fmla="*/ 1983 w 2075"/>
              <a:gd name="T99" fmla="*/ 285 h 1641"/>
              <a:gd name="T100" fmla="*/ 1797 w 2075"/>
              <a:gd name="T101" fmla="*/ 95 h 1641"/>
              <a:gd name="T102" fmla="*/ 1661 w 2075"/>
              <a:gd name="T103" fmla="*/ 2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75" h="1641">
                <a:moveTo>
                  <a:pt x="1661" y="2"/>
                </a:moveTo>
                <a:lnTo>
                  <a:pt x="1661" y="2"/>
                </a:lnTo>
                <a:lnTo>
                  <a:pt x="1566" y="7"/>
                </a:lnTo>
                <a:lnTo>
                  <a:pt x="1474" y="19"/>
                </a:lnTo>
                <a:lnTo>
                  <a:pt x="1385" y="34"/>
                </a:lnTo>
                <a:lnTo>
                  <a:pt x="1301" y="52"/>
                </a:lnTo>
                <a:lnTo>
                  <a:pt x="1219" y="73"/>
                </a:lnTo>
                <a:lnTo>
                  <a:pt x="1141" y="99"/>
                </a:lnTo>
                <a:lnTo>
                  <a:pt x="1064" y="127"/>
                </a:lnTo>
                <a:lnTo>
                  <a:pt x="993" y="158"/>
                </a:lnTo>
                <a:lnTo>
                  <a:pt x="922" y="192"/>
                </a:lnTo>
                <a:lnTo>
                  <a:pt x="855" y="229"/>
                </a:lnTo>
                <a:lnTo>
                  <a:pt x="792" y="268"/>
                </a:lnTo>
                <a:lnTo>
                  <a:pt x="730" y="311"/>
                </a:lnTo>
                <a:lnTo>
                  <a:pt x="671" y="354"/>
                </a:lnTo>
                <a:lnTo>
                  <a:pt x="613" y="401"/>
                </a:lnTo>
                <a:lnTo>
                  <a:pt x="559" y="449"/>
                </a:lnTo>
                <a:lnTo>
                  <a:pt x="507" y="500"/>
                </a:lnTo>
                <a:lnTo>
                  <a:pt x="507" y="500"/>
                </a:lnTo>
                <a:lnTo>
                  <a:pt x="456" y="552"/>
                </a:lnTo>
                <a:lnTo>
                  <a:pt x="408" y="606"/>
                </a:lnTo>
                <a:lnTo>
                  <a:pt x="361" y="662"/>
                </a:lnTo>
                <a:lnTo>
                  <a:pt x="317" y="721"/>
                </a:lnTo>
                <a:lnTo>
                  <a:pt x="276" y="783"/>
                </a:lnTo>
                <a:lnTo>
                  <a:pt x="234" y="846"/>
                </a:lnTo>
                <a:lnTo>
                  <a:pt x="197" y="912"/>
                </a:lnTo>
                <a:lnTo>
                  <a:pt x="162" y="981"/>
                </a:lnTo>
                <a:lnTo>
                  <a:pt x="130" y="1053"/>
                </a:lnTo>
                <a:lnTo>
                  <a:pt x="102" y="1128"/>
                </a:lnTo>
                <a:lnTo>
                  <a:pt x="76" y="1204"/>
                </a:lnTo>
                <a:lnTo>
                  <a:pt x="54" y="1286"/>
                </a:lnTo>
                <a:lnTo>
                  <a:pt x="35" y="1370"/>
                </a:lnTo>
                <a:lnTo>
                  <a:pt x="18" y="1456"/>
                </a:lnTo>
                <a:lnTo>
                  <a:pt x="7" y="1547"/>
                </a:lnTo>
                <a:lnTo>
                  <a:pt x="0" y="1641"/>
                </a:lnTo>
                <a:lnTo>
                  <a:pt x="0" y="1641"/>
                </a:lnTo>
                <a:lnTo>
                  <a:pt x="22" y="1622"/>
                </a:lnTo>
                <a:lnTo>
                  <a:pt x="22" y="1622"/>
                </a:lnTo>
                <a:lnTo>
                  <a:pt x="197" y="1452"/>
                </a:lnTo>
                <a:lnTo>
                  <a:pt x="374" y="1281"/>
                </a:lnTo>
                <a:lnTo>
                  <a:pt x="374" y="1281"/>
                </a:lnTo>
                <a:lnTo>
                  <a:pt x="399" y="1301"/>
                </a:lnTo>
                <a:lnTo>
                  <a:pt x="423" y="1324"/>
                </a:lnTo>
                <a:lnTo>
                  <a:pt x="466" y="1370"/>
                </a:lnTo>
                <a:lnTo>
                  <a:pt x="466" y="1370"/>
                </a:lnTo>
                <a:lnTo>
                  <a:pt x="553" y="1462"/>
                </a:lnTo>
                <a:lnTo>
                  <a:pt x="643" y="1551"/>
                </a:lnTo>
                <a:lnTo>
                  <a:pt x="643" y="1551"/>
                </a:lnTo>
                <a:lnTo>
                  <a:pt x="686" y="1596"/>
                </a:lnTo>
                <a:lnTo>
                  <a:pt x="708" y="1616"/>
                </a:lnTo>
                <a:lnTo>
                  <a:pt x="732" y="1635"/>
                </a:lnTo>
                <a:lnTo>
                  <a:pt x="732" y="1635"/>
                </a:lnTo>
                <a:lnTo>
                  <a:pt x="738" y="1585"/>
                </a:lnTo>
                <a:lnTo>
                  <a:pt x="747" y="1536"/>
                </a:lnTo>
                <a:lnTo>
                  <a:pt x="757" y="1490"/>
                </a:lnTo>
                <a:lnTo>
                  <a:pt x="768" y="1443"/>
                </a:lnTo>
                <a:lnTo>
                  <a:pt x="783" y="1398"/>
                </a:lnTo>
                <a:lnTo>
                  <a:pt x="798" y="1353"/>
                </a:lnTo>
                <a:lnTo>
                  <a:pt x="816" y="1312"/>
                </a:lnTo>
                <a:lnTo>
                  <a:pt x="835" y="1271"/>
                </a:lnTo>
                <a:lnTo>
                  <a:pt x="855" y="1232"/>
                </a:lnTo>
                <a:lnTo>
                  <a:pt x="878" y="1193"/>
                </a:lnTo>
                <a:lnTo>
                  <a:pt x="902" y="1158"/>
                </a:lnTo>
                <a:lnTo>
                  <a:pt x="926" y="1122"/>
                </a:lnTo>
                <a:lnTo>
                  <a:pt x="954" y="1091"/>
                </a:lnTo>
                <a:lnTo>
                  <a:pt x="980" y="1059"/>
                </a:lnTo>
                <a:lnTo>
                  <a:pt x="1010" y="1029"/>
                </a:lnTo>
                <a:lnTo>
                  <a:pt x="1040" y="1001"/>
                </a:lnTo>
                <a:lnTo>
                  <a:pt x="1040" y="1001"/>
                </a:lnTo>
                <a:lnTo>
                  <a:pt x="1068" y="975"/>
                </a:lnTo>
                <a:lnTo>
                  <a:pt x="1096" y="953"/>
                </a:lnTo>
                <a:lnTo>
                  <a:pt x="1126" y="928"/>
                </a:lnTo>
                <a:lnTo>
                  <a:pt x="1155" y="906"/>
                </a:lnTo>
                <a:lnTo>
                  <a:pt x="1187" y="886"/>
                </a:lnTo>
                <a:lnTo>
                  <a:pt x="1221" y="865"/>
                </a:lnTo>
                <a:lnTo>
                  <a:pt x="1254" y="846"/>
                </a:lnTo>
                <a:lnTo>
                  <a:pt x="1288" y="828"/>
                </a:lnTo>
                <a:lnTo>
                  <a:pt x="1325" y="811"/>
                </a:lnTo>
                <a:lnTo>
                  <a:pt x="1361" y="796"/>
                </a:lnTo>
                <a:lnTo>
                  <a:pt x="1400" y="781"/>
                </a:lnTo>
                <a:lnTo>
                  <a:pt x="1439" y="770"/>
                </a:lnTo>
                <a:lnTo>
                  <a:pt x="1480" y="759"/>
                </a:lnTo>
                <a:lnTo>
                  <a:pt x="1521" y="749"/>
                </a:lnTo>
                <a:lnTo>
                  <a:pt x="1566" y="740"/>
                </a:lnTo>
                <a:lnTo>
                  <a:pt x="1610" y="735"/>
                </a:lnTo>
                <a:lnTo>
                  <a:pt x="1610" y="735"/>
                </a:lnTo>
                <a:lnTo>
                  <a:pt x="1638" y="733"/>
                </a:lnTo>
                <a:lnTo>
                  <a:pt x="1670" y="731"/>
                </a:lnTo>
                <a:lnTo>
                  <a:pt x="1709" y="729"/>
                </a:lnTo>
                <a:lnTo>
                  <a:pt x="1709" y="729"/>
                </a:lnTo>
                <a:lnTo>
                  <a:pt x="1715" y="727"/>
                </a:lnTo>
                <a:lnTo>
                  <a:pt x="1724" y="720"/>
                </a:lnTo>
                <a:lnTo>
                  <a:pt x="1752" y="695"/>
                </a:lnTo>
                <a:lnTo>
                  <a:pt x="1804" y="643"/>
                </a:lnTo>
                <a:lnTo>
                  <a:pt x="1804" y="643"/>
                </a:lnTo>
                <a:lnTo>
                  <a:pt x="1871" y="576"/>
                </a:lnTo>
                <a:lnTo>
                  <a:pt x="1940" y="511"/>
                </a:lnTo>
                <a:lnTo>
                  <a:pt x="2075" y="382"/>
                </a:lnTo>
                <a:lnTo>
                  <a:pt x="2075" y="382"/>
                </a:lnTo>
                <a:lnTo>
                  <a:pt x="1983" y="285"/>
                </a:lnTo>
                <a:lnTo>
                  <a:pt x="1890" y="190"/>
                </a:lnTo>
                <a:lnTo>
                  <a:pt x="1797" y="95"/>
                </a:lnTo>
                <a:lnTo>
                  <a:pt x="1705" y="0"/>
                </a:lnTo>
                <a:lnTo>
                  <a:pt x="1661" y="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3399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" name="Freeform 7">
            <a:hlinkClick r:id="rId4" action="ppaction://hlinksldjump"/>
          </p:cNvPr>
          <p:cNvSpPr>
            <a:spLocks/>
          </p:cNvSpPr>
          <p:nvPr/>
        </p:nvSpPr>
        <p:spPr bwMode="auto">
          <a:xfrm rot="10800000">
            <a:off x="2993015" y="1905936"/>
            <a:ext cx="2844115" cy="2159135"/>
          </a:xfrm>
          <a:custGeom>
            <a:avLst/>
            <a:gdLst>
              <a:gd name="T0" fmla="*/ 412 w 2079"/>
              <a:gd name="T1" fmla="*/ 1644 h 1644"/>
              <a:gd name="T2" fmla="*/ 597 w 2079"/>
              <a:gd name="T3" fmla="*/ 1625 h 1644"/>
              <a:gd name="T4" fmla="*/ 770 w 2079"/>
              <a:gd name="T5" fmla="*/ 1590 h 1644"/>
              <a:gd name="T6" fmla="*/ 931 w 2079"/>
              <a:gd name="T7" fmla="*/ 1543 h 1644"/>
              <a:gd name="T8" fmla="*/ 1080 w 2079"/>
              <a:gd name="T9" fmla="*/ 1484 h 1644"/>
              <a:gd name="T10" fmla="*/ 1218 w 2079"/>
              <a:gd name="T11" fmla="*/ 1413 h 1644"/>
              <a:gd name="T12" fmla="*/ 1345 w 2079"/>
              <a:gd name="T13" fmla="*/ 1333 h 1644"/>
              <a:gd name="T14" fmla="*/ 1460 w 2079"/>
              <a:gd name="T15" fmla="*/ 1243 h 1644"/>
              <a:gd name="T16" fmla="*/ 1568 w 2079"/>
              <a:gd name="T17" fmla="*/ 1144 h 1644"/>
              <a:gd name="T18" fmla="*/ 1619 w 2079"/>
              <a:gd name="T19" fmla="*/ 1092 h 1644"/>
              <a:gd name="T20" fmla="*/ 1714 w 2079"/>
              <a:gd name="T21" fmla="*/ 980 h 1644"/>
              <a:gd name="T22" fmla="*/ 1801 w 2079"/>
              <a:gd name="T23" fmla="*/ 861 h 1644"/>
              <a:gd name="T24" fmla="*/ 1878 w 2079"/>
              <a:gd name="T25" fmla="*/ 731 h 1644"/>
              <a:gd name="T26" fmla="*/ 1945 w 2079"/>
              <a:gd name="T27" fmla="*/ 589 h 1644"/>
              <a:gd name="T28" fmla="*/ 2001 w 2079"/>
              <a:gd name="T29" fmla="*/ 436 h 1644"/>
              <a:gd name="T30" fmla="*/ 2044 w 2079"/>
              <a:gd name="T31" fmla="*/ 272 h 1644"/>
              <a:gd name="T32" fmla="*/ 2070 w 2079"/>
              <a:gd name="T33" fmla="*/ 95 h 1644"/>
              <a:gd name="T34" fmla="*/ 2079 w 2079"/>
              <a:gd name="T35" fmla="*/ 0 h 1644"/>
              <a:gd name="T36" fmla="*/ 2057 w 2079"/>
              <a:gd name="T37" fmla="*/ 20 h 1644"/>
              <a:gd name="T38" fmla="*/ 1880 w 2079"/>
              <a:gd name="T39" fmla="*/ 190 h 1644"/>
              <a:gd name="T40" fmla="*/ 1703 w 2079"/>
              <a:gd name="T41" fmla="*/ 360 h 1644"/>
              <a:gd name="T42" fmla="*/ 1656 w 2079"/>
              <a:gd name="T43" fmla="*/ 317 h 1644"/>
              <a:gd name="T44" fmla="*/ 1611 w 2079"/>
              <a:gd name="T45" fmla="*/ 272 h 1644"/>
              <a:gd name="T46" fmla="*/ 1479 w 2079"/>
              <a:gd name="T47" fmla="*/ 136 h 1644"/>
              <a:gd name="T48" fmla="*/ 1345 w 2079"/>
              <a:gd name="T49" fmla="*/ 3 h 1644"/>
              <a:gd name="T50" fmla="*/ 1332 w 2079"/>
              <a:gd name="T51" fmla="*/ 91 h 1644"/>
              <a:gd name="T52" fmla="*/ 1313 w 2079"/>
              <a:gd name="T53" fmla="*/ 177 h 1644"/>
              <a:gd name="T54" fmla="*/ 1287 w 2079"/>
              <a:gd name="T55" fmla="*/ 259 h 1644"/>
              <a:gd name="T56" fmla="*/ 1255 w 2079"/>
              <a:gd name="T57" fmla="*/ 337 h 1644"/>
              <a:gd name="T58" fmla="*/ 1218 w 2079"/>
              <a:gd name="T59" fmla="*/ 412 h 1644"/>
              <a:gd name="T60" fmla="*/ 1175 w 2079"/>
              <a:gd name="T61" fmla="*/ 483 h 1644"/>
              <a:gd name="T62" fmla="*/ 1126 w 2079"/>
              <a:gd name="T63" fmla="*/ 550 h 1644"/>
              <a:gd name="T64" fmla="*/ 1071 w 2079"/>
              <a:gd name="T65" fmla="*/ 611 h 1644"/>
              <a:gd name="T66" fmla="*/ 1013 w 2079"/>
              <a:gd name="T67" fmla="*/ 669 h 1644"/>
              <a:gd name="T68" fmla="*/ 947 w 2079"/>
              <a:gd name="T69" fmla="*/ 719 h 1644"/>
              <a:gd name="T70" fmla="*/ 877 w 2079"/>
              <a:gd name="T71" fmla="*/ 766 h 1644"/>
              <a:gd name="T72" fmla="*/ 804 w 2079"/>
              <a:gd name="T73" fmla="*/ 807 h 1644"/>
              <a:gd name="T74" fmla="*/ 724 w 2079"/>
              <a:gd name="T75" fmla="*/ 842 h 1644"/>
              <a:gd name="T76" fmla="*/ 640 w 2079"/>
              <a:gd name="T77" fmla="*/ 870 h 1644"/>
              <a:gd name="T78" fmla="*/ 552 w 2079"/>
              <a:gd name="T79" fmla="*/ 891 h 1644"/>
              <a:gd name="T80" fmla="*/ 461 w 2079"/>
              <a:gd name="T81" fmla="*/ 906 h 1644"/>
              <a:gd name="T82" fmla="*/ 403 w 2079"/>
              <a:gd name="T83" fmla="*/ 911 h 1644"/>
              <a:gd name="T84" fmla="*/ 362 w 2079"/>
              <a:gd name="T85" fmla="*/ 913 h 1644"/>
              <a:gd name="T86" fmla="*/ 345 w 2079"/>
              <a:gd name="T87" fmla="*/ 924 h 1644"/>
              <a:gd name="T88" fmla="*/ 269 w 2079"/>
              <a:gd name="T89" fmla="*/ 997 h 1644"/>
              <a:gd name="T90" fmla="*/ 133 w 2079"/>
              <a:gd name="T91" fmla="*/ 1131 h 1644"/>
              <a:gd name="T92" fmla="*/ 0 w 2079"/>
              <a:gd name="T93" fmla="*/ 1262 h 1644"/>
              <a:gd name="T94" fmla="*/ 90 w 2079"/>
              <a:gd name="T95" fmla="*/ 1359 h 1644"/>
              <a:gd name="T96" fmla="*/ 278 w 2079"/>
              <a:gd name="T97" fmla="*/ 1549 h 1644"/>
              <a:gd name="T98" fmla="*/ 412 w 2079"/>
              <a:gd name="T99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79" h="1644">
                <a:moveTo>
                  <a:pt x="412" y="1644"/>
                </a:moveTo>
                <a:lnTo>
                  <a:pt x="412" y="1644"/>
                </a:lnTo>
                <a:lnTo>
                  <a:pt x="508" y="1637"/>
                </a:lnTo>
                <a:lnTo>
                  <a:pt x="597" y="1625"/>
                </a:lnTo>
                <a:lnTo>
                  <a:pt x="685" y="1609"/>
                </a:lnTo>
                <a:lnTo>
                  <a:pt x="770" y="1590"/>
                </a:lnTo>
                <a:lnTo>
                  <a:pt x="852" y="1569"/>
                </a:lnTo>
                <a:lnTo>
                  <a:pt x="931" y="1543"/>
                </a:lnTo>
                <a:lnTo>
                  <a:pt x="1007" y="1515"/>
                </a:lnTo>
                <a:lnTo>
                  <a:pt x="1080" y="1484"/>
                </a:lnTo>
                <a:lnTo>
                  <a:pt x="1149" y="1450"/>
                </a:lnTo>
                <a:lnTo>
                  <a:pt x="1218" y="1413"/>
                </a:lnTo>
                <a:lnTo>
                  <a:pt x="1281" y="1374"/>
                </a:lnTo>
                <a:lnTo>
                  <a:pt x="1345" y="1333"/>
                </a:lnTo>
                <a:lnTo>
                  <a:pt x="1404" y="1288"/>
                </a:lnTo>
                <a:lnTo>
                  <a:pt x="1460" y="1243"/>
                </a:lnTo>
                <a:lnTo>
                  <a:pt x="1516" y="1195"/>
                </a:lnTo>
                <a:lnTo>
                  <a:pt x="1568" y="1144"/>
                </a:lnTo>
                <a:lnTo>
                  <a:pt x="1568" y="1144"/>
                </a:lnTo>
                <a:lnTo>
                  <a:pt x="1619" y="1092"/>
                </a:lnTo>
                <a:lnTo>
                  <a:pt x="1667" y="1036"/>
                </a:lnTo>
                <a:lnTo>
                  <a:pt x="1714" y="980"/>
                </a:lnTo>
                <a:lnTo>
                  <a:pt x="1758" y="923"/>
                </a:lnTo>
                <a:lnTo>
                  <a:pt x="1801" y="861"/>
                </a:lnTo>
                <a:lnTo>
                  <a:pt x="1841" y="796"/>
                </a:lnTo>
                <a:lnTo>
                  <a:pt x="1878" y="731"/>
                </a:lnTo>
                <a:lnTo>
                  <a:pt x="1913" y="662"/>
                </a:lnTo>
                <a:lnTo>
                  <a:pt x="1945" y="589"/>
                </a:lnTo>
                <a:lnTo>
                  <a:pt x="1975" y="514"/>
                </a:lnTo>
                <a:lnTo>
                  <a:pt x="2001" y="436"/>
                </a:lnTo>
                <a:lnTo>
                  <a:pt x="2023" y="356"/>
                </a:lnTo>
                <a:lnTo>
                  <a:pt x="2044" y="272"/>
                </a:lnTo>
                <a:lnTo>
                  <a:pt x="2059" y="184"/>
                </a:lnTo>
                <a:lnTo>
                  <a:pt x="2070" y="95"/>
                </a:lnTo>
                <a:lnTo>
                  <a:pt x="2079" y="0"/>
                </a:lnTo>
                <a:lnTo>
                  <a:pt x="2079" y="0"/>
                </a:lnTo>
                <a:lnTo>
                  <a:pt x="2066" y="11"/>
                </a:lnTo>
                <a:lnTo>
                  <a:pt x="2057" y="20"/>
                </a:lnTo>
                <a:lnTo>
                  <a:pt x="2057" y="20"/>
                </a:lnTo>
                <a:lnTo>
                  <a:pt x="1880" y="190"/>
                </a:lnTo>
                <a:lnTo>
                  <a:pt x="1703" y="360"/>
                </a:lnTo>
                <a:lnTo>
                  <a:pt x="1703" y="360"/>
                </a:lnTo>
                <a:lnTo>
                  <a:pt x="1678" y="339"/>
                </a:lnTo>
                <a:lnTo>
                  <a:pt x="1656" y="317"/>
                </a:lnTo>
                <a:lnTo>
                  <a:pt x="1611" y="272"/>
                </a:lnTo>
                <a:lnTo>
                  <a:pt x="1611" y="272"/>
                </a:lnTo>
                <a:lnTo>
                  <a:pt x="1546" y="203"/>
                </a:lnTo>
                <a:lnTo>
                  <a:pt x="1479" y="136"/>
                </a:lnTo>
                <a:lnTo>
                  <a:pt x="1345" y="3"/>
                </a:lnTo>
                <a:lnTo>
                  <a:pt x="1345" y="3"/>
                </a:lnTo>
                <a:lnTo>
                  <a:pt x="1339" y="46"/>
                </a:lnTo>
                <a:lnTo>
                  <a:pt x="1332" y="91"/>
                </a:lnTo>
                <a:lnTo>
                  <a:pt x="1324" y="134"/>
                </a:lnTo>
                <a:lnTo>
                  <a:pt x="1313" y="177"/>
                </a:lnTo>
                <a:lnTo>
                  <a:pt x="1302" y="218"/>
                </a:lnTo>
                <a:lnTo>
                  <a:pt x="1287" y="259"/>
                </a:lnTo>
                <a:lnTo>
                  <a:pt x="1272" y="298"/>
                </a:lnTo>
                <a:lnTo>
                  <a:pt x="1255" y="337"/>
                </a:lnTo>
                <a:lnTo>
                  <a:pt x="1238" y="374"/>
                </a:lnTo>
                <a:lnTo>
                  <a:pt x="1218" y="412"/>
                </a:lnTo>
                <a:lnTo>
                  <a:pt x="1197" y="447"/>
                </a:lnTo>
                <a:lnTo>
                  <a:pt x="1175" y="483"/>
                </a:lnTo>
                <a:lnTo>
                  <a:pt x="1151" y="516"/>
                </a:lnTo>
                <a:lnTo>
                  <a:pt x="1126" y="550"/>
                </a:lnTo>
                <a:lnTo>
                  <a:pt x="1099" y="581"/>
                </a:lnTo>
                <a:lnTo>
                  <a:pt x="1071" y="611"/>
                </a:lnTo>
                <a:lnTo>
                  <a:pt x="1043" y="641"/>
                </a:lnTo>
                <a:lnTo>
                  <a:pt x="1013" y="669"/>
                </a:lnTo>
                <a:lnTo>
                  <a:pt x="979" y="695"/>
                </a:lnTo>
                <a:lnTo>
                  <a:pt x="947" y="719"/>
                </a:lnTo>
                <a:lnTo>
                  <a:pt x="912" y="744"/>
                </a:lnTo>
                <a:lnTo>
                  <a:pt x="877" y="766"/>
                </a:lnTo>
                <a:lnTo>
                  <a:pt x="841" y="788"/>
                </a:lnTo>
                <a:lnTo>
                  <a:pt x="804" y="807"/>
                </a:lnTo>
                <a:lnTo>
                  <a:pt x="765" y="826"/>
                </a:lnTo>
                <a:lnTo>
                  <a:pt x="724" y="842"/>
                </a:lnTo>
                <a:lnTo>
                  <a:pt x="683" y="857"/>
                </a:lnTo>
                <a:lnTo>
                  <a:pt x="640" y="870"/>
                </a:lnTo>
                <a:lnTo>
                  <a:pt x="597" y="882"/>
                </a:lnTo>
                <a:lnTo>
                  <a:pt x="552" y="891"/>
                </a:lnTo>
                <a:lnTo>
                  <a:pt x="508" y="900"/>
                </a:lnTo>
                <a:lnTo>
                  <a:pt x="461" y="906"/>
                </a:lnTo>
                <a:lnTo>
                  <a:pt x="461" y="906"/>
                </a:lnTo>
                <a:lnTo>
                  <a:pt x="403" y="911"/>
                </a:lnTo>
                <a:lnTo>
                  <a:pt x="362" y="913"/>
                </a:lnTo>
                <a:lnTo>
                  <a:pt x="362" y="913"/>
                </a:lnTo>
                <a:lnTo>
                  <a:pt x="355" y="917"/>
                </a:lnTo>
                <a:lnTo>
                  <a:pt x="345" y="924"/>
                </a:lnTo>
                <a:lnTo>
                  <a:pt x="319" y="947"/>
                </a:lnTo>
                <a:lnTo>
                  <a:pt x="269" y="997"/>
                </a:lnTo>
                <a:lnTo>
                  <a:pt x="269" y="997"/>
                </a:lnTo>
                <a:lnTo>
                  <a:pt x="133" y="1131"/>
                </a:lnTo>
                <a:lnTo>
                  <a:pt x="0" y="1262"/>
                </a:lnTo>
                <a:lnTo>
                  <a:pt x="0" y="1262"/>
                </a:lnTo>
                <a:lnTo>
                  <a:pt x="45" y="1310"/>
                </a:lnTo>
                <a:lnTo>
                  <a:pt x="90" y="1359"/>
                </a:lnTo>
                <a:lnTo>
                  <a:pt x="183" y="1454"/>
                </a:lnTo>
                <a:lnTo>
                  <a:pt x="278" y="1549"/>
                </a:lnTo>
                <a:lnTo>
                  <a:pt x="368" y="1644"/>
                </a:lnTo>
                <a:lnTo>
                  <a:pt x="412" y="164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 rot="10800000">
            <a:off x="2990279" y="3702588"/>
            <a:ext cx="2257234" cy="2730438"/>
          </a:xfrm>
          <a:custGeom>
            <a:avLst/>
            <a:gdLst>
              <a:gd name="T0" fmla="*/ 1650 w 1650"/>
              <a:gd name="T1" fmla="*/ 1667 h 2079"/>
              <a:gd name="T2" fmla="*/ 1631 w 1650"/>
              <a:gd name="T3" fmla="*/ 1480 h 2079"/>
              <a:gd name="T4" fmla="*/ 1598 w 1650"/>
              <a:gd name="T5" fmla="*/ 1307 h 2079"/>
              <a:gd name="T6" fmla="*/ 1551 w 1650"/>
              <a:gd name="T7" fmla="*/ 1147 h 2079"/>
              <a:gd name="T8" fmla="*/ 1492 w 1650"/>
              <a:gd name="T9" fmla="*/ 997 h 2079"/>
              <a:gd name="T10" fmla="*/ 1421 w 1650"/>
              <a:gd name="T11" fmla="*/ 861 h 2079"/>
              <a:gd name="T12" fmla="*/ 1341 w 1650"/>
              <a:gd name="T13" fmla="*/ 735 h 2079"/>
              <a:gd name="T14" fmla="*/ 1249 w 1650"/>
              <a:gd name="T15" fmla="*/ 617 h 2079"/>
              <a:gd name="T16" fmla="*/ 1148 w 1650"/>
              <a:gd name="T17" fmla="*/ 509 h 2079"/>
              <a:gd name="T18" fmla="*/ 1096 w 1650"/>
              <a:gd name="T19" fmla="*/ 459 h 2079"/>
              <a:gd name="T20" fmla="*/ 984 w 1650"/>
              <a:gd name="T21" fmla="*/ 362 h 2079"/>
              <a:gd name="T22" fmla="*/ 863 w 1650"/>
              <a:gd name="T23" fmla="*/ 276 h 2079"/>
              <a:gd name="T24" fmla="*/ 731 w 1650"/>
              <a:gd name="T25" fmla="*/ 198 h 2079"/>
              <a:gd name="T26" fmla="*/ 589 w 1650"/>
              <a:gd name="T27" fmla="*/ 130 h 2079"/>
              <a:gd name="T28" fmla="*/ 436 w 1650"/>
              <a:gd name="T29" fmla="*/ 76 h 2079"/>
              <a:gd name="T30" fmla="*/ 270 w 1650"/>
              <a:gd name="T31" fmla="*/ 35 h 2079"/>
              <a:gd name="T32" fmla="*/ 93 w 1650"/>
              <a:gd name="T33" fmla="*/ 7 h 2079"/>
              <a:gd name="T34" fmla="*/ 0 w 1650"/>
              <a:gd name="T35" fmla="*/ 0 h 2079"/>
              <a:gd name="T36" fmla="*/ 21 w 1650"/>
              <a:gd name="T37" fmla="*/ 22 h 2079"/>
              <a:gd name="T38" fmla="*/ 278 w 1650"/>
              <a:gd name="T39" fmla="*/ 291 h 2079"/>
              <a:gd name="T40" fmla="*/ 364 w 1650"/>
              <a:gd name="T41" fmla="*/ 377 h 2079"/>
              <a:gd name="T42" fmla="*/ 276 w 1650"/>
              <a:gd name="T43" fmla="*/ 468 h 2079"/>
              <a:gd name="T44" fmla="*/ 95 w 1650"/>
              <a:gd name="T45" fmla="*/ 645 h 2079"/>
              <a:gd name="T46" fmla="*/ 8 w 1650"/>
              <a:gd name="T47" fmla="*/ 735 h 2079"/>
              <a:gd name="T48" fmla="*/ 60 w 1650"/>
              <a:gd name="T49" fmla="*/ 740 h 2079"/>
              <a:gd name="T50" fmla="*/ 159 w 1650"/>
              <a:gd name="T51" fmla="*/ 757 h 2079"/>
              <a:gd name="T52" fmla="*/ 252 w 1650"/>
              <a:gd name="T53" fmla="*/ 785 h 2079"/>
              <a:gd name="T54" fmla="*/ 339 w 1650"/>
              <a:gd name="T55" fmla="*/ 818 h 2079"/>
              <a:gd name="T56" fmla="*/ 420 w 1650"/>
              <a:gd name="T57" fmla="*/ 861 h 2079"/>
              <a:gd name="T58" fmla="*/ 494 w 1650"/>
              <a:gd name="T59" fmla="*/ 908 h 2079"/>
              <a:gd name="T60" fmla="*/ 563 w 1650"/>
              <a:gd name="T61" fmla="*/ 962 h 2079"/>
              <a:gd name="T62" fmla="*/ 625 w 1650"/>
              <a:gd name="T63" fmla="*/ 1018 h 2079"/>
              <a:gd name="T64" fmla="*/ 653 w 1650"/>
              <a:gd name="T65" fmla="*/ 1048 h 2079"/>
              <a:gd name="T66" fmla="*/ 707 w 1650"/>
              <a:gd name="T67" fmla="*/ 1111 h 2079"/>
              <a:gd name="T68" fmla="*/ 755 w 1650"/>
              <a:gd name="T69" fmla="*/ 1178 h 2079"/>
              <a:gd name="T70" fmla="*/ 798 w 1650"/>
              <a:gd name="T71" fmla="*/ 1249 h 2079"/>
              <a:gd name="T72" fmla="*/ 835 w 1650"/>
              <a:gd name="T73" fmla="*/ 1325 h 2079"/>
              <a:gd name="T74" fmla="*/ 867 w 1650"/>
              <a:gd name="T75" fmla="*/ 1404 h 2079"/>
              <a:gd name="T76" fmla="*/ 891 w 1650"/>
              <a:gd name="T77" fmla="*/ 1488 h 2079"/>
              <a:gd name="T78" fmla="*/ 908 w 1650"/>
              <a:gd name="T79" fmla="*/ 1573 h 2079"/>
              <a:gd name="T80" fmla="*/ 917 w 1650"/>
              <a:gd name="T81" fmla="*/ 1663 h 2079"/>
              <a:gd name="T82" fmla="*/ 917 w 1650"/>
              <a:gd name="T83" fmla="*/ 1689 h 2079"/>
              <a:gd name="T84" fmla="*/ 919 w 1650"/>
              <a:gd name="T85" fmla="*/ 1715 h 2079"/>
              <a:gd name="T86" fmla="*/ 929 w 1650"/>
              <a:gd name="T87" fmla="*/ 1730 h 2079"/>
              <a:gd name="T88" fmla="*/ 1003 w 1650"/>
              <a:gd name="T89" fmla="*/ 1806 h 2079"/>
              <a:gd name="T90" fmla="*/ 1070 w 1650"/>
              <a:gd name="T91" fmla="*/ 1874 h 2079"/>
              <a:gd name="T92" fmla="*/ 1203 w 1650"/>
              <a:gd name="T93" fmla="*/ 2013 h 2079"/>
              <a:gd name="T94" fmla="*/ 1270 w 1650"/>
              <a:gd name="T95" fmla="*/ 2079 h 2079"/>
              <a:gd name="T96" fmla="*/ 1462 w 1650"/>
              <a:gd name="T97" fmla="*/ 1896 h 2079"/>
              <a:gd name="T98" fmla="*/ 1650 w 1650"/>
              <a:gd name="T99" fmla="*/ 1711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0" h="2079">
                <a:moveTo>
                  <a:pt x="1650" y="1667"/>
                </a:moveTo>
                <a:lnTo>
                  <a:pt x="1650" y="1667"/>
                </a:lnTo>
                <a:lnTo>
                  <a:pt x="1643" y="1572"/>
                </a:lnTo>
                <a:lnTo>
                  <a:pt x="1631" y="1480"/>
                </a:lnTo>
                <a:lnTo>
                  <a:pt x="1616" y="1393"/>
                </a:lnTo>
                <a:lnTo>
                  <a:pt x="1598" y="1307"/>
                </a:lnTo>
                <a:lnTo>
                  <a:pt x="1575" y="1225"/>
                </a:lnTo>
                <a:lnTo>
                  <a:pt x="1551" y="1147"/>
                </a:lnTo>
                <a:lnTo>
                  <a:pt x="1523" y="1072"/>
                </a:lnTo>
                <a:lnTo>
                  <a:pt x="1492" y="997"/>
                </a:lnTo>
                <a:lnTo>
                  <a:pt x="1458" y="928"/>
                </a:lnTo>
                <a:lnTo>
                  <a:pt x="1421" y="861"/>
                </a:lnTo>
                <a:lnTo>
                  <a:pt x="1382" y="796"/>
                </a:lnTo>
                <a:lnTo>
                  <a:pt x="1341" y="735"/>
                </a:lnTo>
                <a:lnTo>
                  <a:pt x="1296" y="675"/>
                </a:lnTo>
                <a:lnTo>
                  <a:pt x="1249" y="617"/>
                </a:lnTo>
                <a:lnTo>
                  <a:pt x="1201" y="561"/>
                </a:lnTo>
                <a:lnTo>
                  <a:pt x="1148" y="509"/>
                </a:lnTo>
                <a:lnTo>
                  <a:pt x="1148" y="509"/>
                </a:lnTo>
                <a:lnTo>
                  <a:pt x="1096" y="459"/>
                </a:lnTo>
                <a:lnTo>
                  <a:pt x="1042" y="410"/>
                </a:lnTo>
                <a:lnTo>
                  <a:pt x="984" y="362"/>
                </a:lnTo>
                <a:lnTo>
                  <a:pt x="925" y="317"/>
                </a:lnTo>
                <a:lnTo>
                  <a:pt x="863" y="276"/>
                </a:lnTo>
                <a:lnTo>
                  <a:pt x="798" y="235"/>
                </a:lnTo>
                <a:lnTo>
                  <a:pt x="731" y="198"/>
                </a:lnTo>
                <a:lnTo>
                  <a:pt x="662" y="162"/>
                </a:lnTo>
                <a:lnTo>
                  <a:pt x="589" y="130"/>
                </a:lnTo>
                <a:lnTo>
                  <a:pt x="513" y="103"/>
                </a:lnTo>
                <a:lnTo>
                  <a:pt x="436" y="76"/>
                </a:lnTo>
                <a:lnTo>
                  <a:pt x="354" y="54"/>
                </a:lnTo>
                <a:lnTo>
                  <a:pt x="270" y="35"/>
                </a:lnTo>
                <a:lnTo>
                  <a:pt x="183" y="19"/>
                </a:lnTo>
                <a:lnTo>
                  <a:pt x="93" y="7"/>
                </a:lnTo>
                <a:lnTo>
                  <a:pt x="0" y="0"/>
                </a:lnTo>
                <a:lnTo>
                  <a:pt x="0" y="0"/>
                </a:lnTo>
                <a:lnTo>
                  <a:pt x="21" y="22"/>
                </a:lnTo>
                <a:lnTo>
                  <a:pt x="21" y="22"/>
                </a:lnTo>
                <a:lnTo>
                  <a:pt x="190" y="199"/>
                </a:lnTo>
                <a:lnTo>
                  <a:pt x="278" y="291"/>
                </a:lnTo>
                <a:lnTo>
                  <a:pt x="364" y="377"/>
                </a:lnTo>
                <a:lnTo>
                  <a:pt x="364" y="377"/>
                </a:lnTo>
                <a:lnTo>
                  <a:pt x="321" y="423"/>
                </a:lnTo>
                <a:lnTo>
                  <a:pt x="276" y="468"/>
                </a:lnTo>
                <a:lnTo>
                  <a:pt x="187" y="557"/>
                </a:lnTo>
                <a:lnTo>
                  <a:pt x="95" y="645"/>
                </a:lnTo>
                <a:lnTo>
                  <a:pt x="52" y="688"/>
                </a:lnTo>
                <a:lnTo>
                  <a:pt x="8" y="735"/>
                </a:lnTo>
                <a:lnTo>
                  <a:pt x="8" y="735"/>
                </a:lnTo>
                <a:lnTo>
                  <a:pt x="60" y="740"/>
                </a:lnTo>
                <a:lnTo>
                  <a:pt x="110" y="748"/>
                </a:lnTo>
                <a:lnTo>
                  <a:pt x="159" y="757"/>
                </a:lnTo>
                <a:lnTo>
                  <a:pt x="205" y="770"/>
                </a:lnTo>
                <a:lnTo>
                  <a:pt x="252" y="785"/>
                </a:lnTo>
                <a:lnTo>
                  <a:pt x="297" y="802"/>
                </a:lnTo>
                <a:lnTo>
                  <a:pt x="339" y="818"/>
                </a:lnTo>
                <a:lnTo>
                  <a:pt x="380" y="839"/>
                </a:lnTo>
                <a:lnTo>
                  <a:pt x="420" y="861"/>
                </a:lnTo>
                <a:lnTo>
                  <a:pt x="457" y="884"/>
                </a:lnTo>
                <a:lnTo>
                  <a:pt x="494" y="908"/>
                </a:lnTo>
                <a:lnTo>
                  <a:pt x="530" y="934"/>
                </a:lnTo>
                <a:lnTo>
                  <a:pt x="563" y="962"/>
                </a:lnTo>
                <a:lnTo>
                  <a:pt x="595" y="990"/>
                </a:lnTo>
                <a:lnTo>
                  <a:pt x="625" y="1018"/>
                </a:lnTo>
                <a:lnTo>
                  <a:pt x="653" y="1048"/>
                </a:lnTo>
                <a:lnTo>
                  <a:pt x="653" y="1048"/>
                </a:lnTo>
                <a:lnTo>
                  <a:pt x="681" y="1079"/>
                </a:lnTo>
                <a:lnTo>
                  <a:pt x="707" y="1111"/>
                </a:lnTo>
                <a:lnTo>
                  <a:pt x="731" y="1145"/>
                </a:lnTo>
                <a:lnTo>
                  <a:pt x="755" y="1178"/>
                </a:lnTo>
                <a:lnTo>
                  <a:pt x="777" y="1214"/>
                </a:lnTo>
                <a:lnTo>
                  <a:pt x="798" y="1249"/>
                </a:lnTo>
                <a:lnTo>
                  <a:pt x="819" y="1286"/>
                </a:lnTo>
                <a:lnTo>
                  <a:pt x="835" y="1325"/>
                </a:lnTo>
                <a:lnTo>
                  <a:pt x="852" y="1365"/>
                </a:lnTo>
                <a:lnTo>
                  <a:pt x="867" y="1404"/>
                </a:lnTo>
                <a:lnTo>
                  <a:pt x="880" y="1445"/>
                </a:lnTo>
                <a:lnTo>
                  <a:pt x="891" y="1488"/>
                </a:lnTo>
                <a:lnTo>
                  <a:pt x="901" y="1531"/>
                </a:lnTo>
                <a:lnTo>
                  <a:pt x="908" y="1573"/>
                </a:lnTo>
                <a:lnTo>
                  <a:pt x="914" y="1618"/>
                </a:lnTo>
                <a:lnTo>
                  <a:pt x="917" y="1663"/>
                </a:lnTo>
                <a:lnTo>
                  <a:pt x="917" y="1663"/>
                </a:lnTo>
                <a:lnTo>
                  <a:pt x="917" y="1689"/>
                </a:lnTo>
                <a:lnTo>
                  <a:pt x="919" y="1715"/>
                </a:lnTo>
                <a:lnTo>
                  <a:pt x="919" y="1715"/>
                </a:lnTo>
                <a:lnTo>
                  <a:pt x="921" y="1721"/>
                </a:lnTo>
                <a:lnTo>
                  <a:pt x="929" y="1730"/>
                </a:lnTo>
                <a:lnTo>
                  <a:pt x="953" y="1756"/>
                </a:lnTo>
                <a:lnTo>
                  <a:pt x="1003" y="1806"/>
                </a:lnTo>
                <a:lnTo>
                  <a:pt x="1003" y="1806"/>
                </a:lnTo>
                <a:lnTo>
                  <a:pt x="1070" y="1874"/>
                </a:lnTo>
                <a:lnTo>
                  <a:pt x="1137" y="1944"/>
                </a:lnTo>
                <a:lnTo>
                  <a:pt x="1203" y="2013"/>
                </a:lnTo>
                <a:lnTo>
                  <a:pt x="1270" y="2079"/>
                </a:lnTo>
                <a:lnTo>
                  <a:pt x="1270" y="2079"/>
                </a:lnTo>
                <a:lnTo>
                  <a:pt x="1367" y="1989"/>
                </a:lnTo>
                <a:lnTo>
                  <a:pt x="1462" y="1896"/>
                </a:lnTo>
                <a:lnTo>
                  <a:pt x="1557" y="1803"/>
                </a:lnTo>
                <a:lnTo>
                  <a:pt x="1650" y="1711"/>
                </a:lnTo>
                <a:lnTo>
                  <a:pt x="1650" y="16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" name="Teal"/>
          <p:cNvSpPr/>
          <p:nvPr/>
        </p:nvSpPr>
        <p:spPr>
          <a:xfrm rot="10800000" flipH="1">
            <a:off x="4129560" y="2958809"/>
            <a:ext cx="2437193" cy="2438400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Green Text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19283357">
            <a:off x="2849563" y="253141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Legalidad</a:t>
            </a:r>
            <a:endParaRPr lang="en-U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" name="Orange TextBox 10"/>
          <p:cNvSpPr txBox="1">
            <a:spLocks noChangeArrowheads="1"/>
          </p:cNvSpPr>
          <p:nvPr/>
        </p:nvSpPr>
        <p:spPr bwMode="auto">
          <a:xfrm rot="3233942">
            <a:off x="2536825" y="4831448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solidFill>
                  <a:srgbClr val="F2F2F2"/>
                </a:solidFill>
                <a:latin typeface="Arial" panose="020B0604020202020204" pitchFamily="34" charset="0"/>
              </a:rPr>
              <a:t>Exactitude de los </a:t>
            </a:r>
            <a:r>
              <a:rPr lang="en-US" altLang="es-CL" sz="1800" dirty="0" err="1" smtClean="0">
                <a:solidFill>
                  <a:srgbClr val="F2F2F2"/>
                </a:solidFill>
                <a:latin typeface="Arial" panose="020B0604020202020204" pitchFamily="34" charset="0"/>
              </a:rPr>
              <a:t>cálculos</a:t>
            </a:r>
            <a:endParaRPr lang="en-US" altLang="es-CL" sz="1800" dirty="0" smtClean="0">
              <a:solidFill>
                <a:srgbClr val="F2F2F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solidFill>
                  <a:srgbClr val="F2F2F2"/>
                </a:solidFill>
                <a:latin typeface="Arial" panose="020B0604020202020204" pitchFamily="34" charset="0"/>
              </a:rPr>
              <a:t>Y </a:t>
            </a:r>
            <a:r>
              <a:rPr lang="en-US" altLang="es-CL" sz="1800" dirty="0" err="1" smtClean="0">
                <a:solidFill>
                  <a:srgbClr val="F2F2F2"/>
                </a:solidFill>
                <a:latin typeface="Arial" panose="020B0604020202020204" pitchFamily="34" charset="0"/>
              </a:rPr>
              <a:t>Proporcionalidad</a:t>
            </a:r>
            <a:endParaRPr lang="en-US" altLang="es-CL" sz="1800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33" name="Gray Text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2967142">
            <a:off x="5333207" y="2915443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Imputación</a:t>
            </a:r>
            <a:endParaRPr lang="en-U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" name="Gray TextBox 9"/>
          <p:cNvSpPr txBox="1">
            <a:spLocks noChangeArrowheads="1"/>
          </p:cNvSpPr>
          <p:nvPr/>
        </p:nvSpPr>
        <p:spPr bwMode="auto">
          <a:xfrm rot="19424884">
            <a:off x="4735696" y="5121218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Documentación</a:t>
            </a:r>
            <a:r>
              <a:rPr lang="en-US" altLang="es-C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Respaldo</a:t>
            </a:r>
            <a:endParaRPr lang="en-U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al TextBox 11"/>
          <p:cNvSpPr txBox="1">
            <a:spLocks noChangeArrowheads="1"/>
          </p:cNvSpPr>
          <p:nvPr/>
        </p:nvSpPr>
        <p:spPr bwMode="auto">
          <a:xfrm>
            <a:off x="4075113" y="3843338"/>
            <a:ext cx="2520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3000" b="1">
                <a:solidFill>
                  <a:srgbClr val="FFFFFF"/>
                </a:solidFill>
                <a:latin typeface="Arial" panose="020B0604020202020204" pitchFamily="34" charset="0"/>
              </a:rPr>
              <a:t>Acreditación</a:t>
            </a:r>
          </a:p>
        </p:txBody>
      </p:sp>
      <p:sp>
        <p:nvSpPr>
          <p:cNvPr id="36" name="Orange Rounded Rectangle 2"/>
          <p:cNvSpPr/>
          <p:nvPr/>
        </p:nvSpPr>
        <p:spPr>
          <a:xfrm>
            <a:off x="568528" y="5206137"/>
            <a:ext cx="2057400" cy="684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prstClr val="white"/>
                </a:solidFill>
              </a:rPr>
              <a:t>Informe</a:t>
            </a:r>
            <a:r>
              <a:rPr lang="en-US" b="1" dirty="0">
                <a:solidFill>
                  <a:prstClr val="white"/>
                </a:solidFill>
              </a:rPr>
              <a:t> de </a:t>
            </a:r>
            <a:r>
              <a:rPr lang="en-US" b="1" dirty="0" err="1">
                <a:solidFill>
                  <a:prstClr val="white"/>
                </a:solidFill>
              </a:rPr>
              <a:t>rendición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7" name="Picture 37" descr="lup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68" y="961259"/>
            <a:ext cx="18288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34 Conector recto de flecha"/>
          <p:cNvCxnSpPr>
            <a:stCxn id="28" idx="7"/>
            <a:endCxn id="37" idx="1"/>
          </p:cNvCxnSpPr>
          <p:nvPr/>
        </p:nvCxnSpPr>
        <p:spPr>
          <a:xfrm flipV="1">
            <a:off x="3839820" y="1870103"/>
            <a:ext cx="6290348" cy="562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6 Conector recto de flecha"/>
          <p:cNvCxnSpPr>
            <a:stCxn id="32" idx="2"/>
            <a:endCxn id="37" idx="1"/>
          </p:cNvCxnSpPr>
          <p:nvPr/>
        </p:nvCxnSpPr>
        <p:spPr>
          <a:xfrm flipV="1">
            <a:off x="3723514" y="1870103"/>
            <a:ext cx="6406654" cy="3474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8 Conector recto de flecha"/>
          <p:cNvCxnSpPr>
            <a:stCxn id="35" idx="2"/>
          </p:cNvCxnSpPr>
          <p:nvPr/>
        </p:nvCxnSpPr>
        <p:spPr>
          <a:xfrm flipV="1">
            <a:off x="5335588" y="1922992"/>
            <a:ext cx="4704888" cy="2474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34" idx="2"/>
          </p:cNvCxnSpPr>
          <p:nvPr/>
        </p:nvCxnSpPr>
        <p:spPr>
          <a:xfrm flipV="1">
            <a:off x="6429196" y="1999415"/>
            <a:ext cx="3358070" cy="387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EXAMEN DE CUENTAS, BASE, DÓNDE Y QUÉ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35" y="1064829"/>
            <a:ext cx="7138220" cy="24408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30" y="3505706"/>
            <a:ext cx="6344795" cy="25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EXAMEN DE CUENTAS, BASE, DÓNDE Y QUÉ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45" y="1691804"/>
            <a:ext cx="8566749" cy="43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EXAMEN DE CUENTAS, FUNDAMENTO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19177" y="2313884"/>
            <a:ext cx="2814344" cy="2321245"/>
            <a:chOff x="585661" y="1207995"/>
            <a:chExt cx="2814344" cy="2321245"/>
          </a:xfrm>
        </p:grpSpPr>
        <p:sp>
          <p:nvSpPr>
            <p:cNvPr id="25" name="Rectángulo redondeado 24"/>
            <p:cNvSpPr/>
            <p:nvPr/>
          </p:nvSpPr>
          <p:spPr>
            <a:xfrm>
              <a:off x="585661" y="1207995"/>
              <a:ext cx="2814344" cy="23212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639079" y="1261413"/>
              <a:ext cx="2707508" cy="171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Ley</a:t>
              </a:r>
              <a:endParaRPr lang="es-CL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Decreto ley</a:t>
              </a:r>
              <a:endParaRPr lang="es-CL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Decreto</a:t>
              </a:r>
              <a:endParaRPr lang="es-CL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Resoluciones</a:t>
              </a:r>
              <a:endParaRPr lang="es-CL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Jurisprudencia</a:t>
              </a:r>
              <a:endParaRPr lang="es-CL" sz="2000" kern="1200" dirty="0"/>
            </a:p>
          </p:txBody>
        </p:sp>
      </p:grpSp>
      <p:sp>
        <p:nvSpPr>
          <p:cNvPr id="7" name="Forma 6"/>
          <p:cNvSpPr/>
          <p:nvPr/>
        </p:nvSpPr>
        <p:spPr>
          <a:xfrm>
            <a:off x="2364450" y="2736305"/>
            <a:ext cx="3296378" cy="3296378"/>
          </a:xfrm>
          <a:prstGeom prst="leftCircularArrow">
            <a:avLst>
              <a:gd name="adj1" fmla="val 3735"/>
              <a:gd name="adj2" fmla="val 466011"/>
              <a:gd name="adj3" fmla="val 2241521"/>
              <a:gd name="adj4" fmla="val 9024489"/>
              <a:gd name="adj5" fmla="val 435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upo 7"/>
          <p:cNvGrpSpPr/>
          <p:nvPr/>
        </p:nvGrpSpPr>
        <p:grpSpPr>
          <a:xfrm>
            <a:off x="1444587" y="4137720"/>
            <a:ext cx="2501639" cy="994819"/>
            <a:chOff x="1211071" y="3031831"/>
            <a:chExt cx="2501639" cy="994819"/>
          </a:xfrm>
        </p:grpSpPr>
        <p:sp>
          <p:nvSpPr>
            <p:cNvPr id="23" name="Rectángulo redondeado 22"/>
            <p:cNvSpPr/>
            <p:nvPr/>
          </p:nvSpPr>
          <p:spPr>
            <a:xfrm>
              <a:off x="1211071" y="3031831"/>
              <a:ext cx="2501639" cy="9948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240208" y="3060968"/>
              <a:ext cx="2443365" cy="936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000" kern="1200" dirty="0" smtClean="0"/>
                <a:t>Fundamento legal (orden)</a:t>
              </a:r>
              <a:endParaRPr lang="es-CL" sz="30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532475" y="2313884"/>
            <a:ext cx="2814344" cy="2321245"/>
            <a:chOff x="4298959" y="1207995"/>
            <a:chExt cx="2814344" cy="2321245"/>
          </a:xfrm>
        </p:grpSpPr>
        <p:sp>
          <p:nvSpPr>
            <p:cNvPr id="21" name="Rectángulo redondeado 20"/>
            <p:cNvSpPr/>
            <p:nvPr/>
          </p:nvSpPr>
          <p:spPr>
            <a:xfrm>
              <a:off x="4298959" y="1207995"/>
              <a:ext cx="2814344" cy="23212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4352377" y="1758822"/>
              <a:ext cx="2707508" cy="171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Tener los montos</a:t>
              </a:r>
              <a:endParaRPr lang="es-CL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Respaldo</a:t>
              </a:r>
              <a:endParaRPr lang="es-CL" sz="2000" kern="1200" dirty="0"/>
            </a:p>
          </p:txBody>
        </p:sp>
      </p:grpSp>
      <p:sp>
        <p:nvSpPr>
          <p:cNvPr id="11" name="Flecha circular 10"/>
          <p:cNvSpPr/>
          <p:nvPr/>
        </p:nvSpPr>
        <p:spPr>
          <a:xfrm>
            <a:off x="6054295" y="825316"/>
            <a:ext cx="3655989" cy="3655989"/>
          </a:xfrm>
          <a:prstGeom prst="circularArrow">
            <a:avLst>
              <a:gd name="adj1" fmla="val 3367"/>
              <a:gd name="adj2" fmla="val 416501"/>
              <a:gd name="adj3" fmla="val 19407988"/>
              <a:gd name="adj4" fmla="val 12575511"/>
              <a:gd name="adj5" fmla="val 39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upo 11"/>
          <p:cNvGrpSpPr/>
          <p:nvPr/>
        </p:nvGrpSpPr>
        <p:grpSpPr>
          <a:xfrm>
            <a:off x="5157885" y="1816474"/>
            <a:ext cx="2501639" cy="994819"/>
            <a:chOff x="4924369" y="710585"/>
            <a:chExt cx="2501639" cy="994819"/>
          </a:xfrm>
        </p:grpSpPr>
        <p:sp>
          <p:nvSpPr>
            <p:cNvPr id="19" name="Rectángulo redondeado 18"/>
            <p:cNvSpPr/>
            <p:nvPr/>
          </p:nvSpPr>
          <p:spPr>
            <a:xfrm>
              <a:off x="4924369" y="710585"/>
              <a:ext cx="2501639" cy="9948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4953506" y="739722"/>
              <a:ext cx="2443365" cy="936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000" kern="1200" dirty="0" smtClean="0"/>
                <a:t>Cuantificar</a:t>
              </a:r>
              <a:endParaRPr lang="es-CL" sz="30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245773" y="2313884"/>
            <a:ext cx="2814344" cy="2321245"/>
            <a:chOff x="8012257" y="1207995"/>
            <a:chExt cx="2814344" cy="2321245"/>
          </a:xfrm>
        </p:grpSpPr>
        <p:sp>
          <p:nvSpPr>
            <p:cNvPr id="17" name="Rectángulo redondeado 16"/>
            <p:cNvSpPr/>
            <p:nvPr/>
          </p:nvSpPr>
          <p:spPr>
            <a:xfrm>
              <a:off x="8012257" y="1207995"/>
              <a:ext cx="2814344" cy="23212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8065675" y="1261413"/>
              <a:ext cx="2707508" cy="171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2000" kern="1200" dirty="0" smtClean="0"/>
                <a:t>Fundamentar el monto y artículos 95 y </a:t>
              </a:r>
              <a:r>
                <a:rPr lang="es-CL" sz="2000" kern="1200" dirty="0" err="1" smtClean="0"/>
                <a:t>ss</a:t>
              </a:r>
              <a:r>
                <a:rPr lang="es-CL" sz="2000" kern="1200" dirty="0" smtClean="0"/>
                <a:t> ley N° 10.336</a:t>
              </a:r>
              <a:endParaRPr lang="es-CL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L" sz="2000" kern="120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871183" y="4137720"/>
            <a:ext cx="2501639" cy="994819"/>
            <a:chOff x="8637667" y="3031831"/>
            <a:chExt cx="2501639" cy="994819"/>
          </a:xfrm>
        </p:grpSpPr>
        <p:sp>
          <p:nvSpPr>
            <p:cNvPr id="15" name="Rectángulo redondeado 14"/>
            <p:cNvSpPr/>
            <p:nvPr/>
          </p:nvSpPr>
          <p:spPr>
            <a:xfrm>
              <a:off x="8637667" y="3031831"/>
              <a:ext cx="2501639" cy="9948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8666804" y="3060968"/>
              <a:ext cx="2443365" cy="936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000" kern="1200" dirty="0" smtClean="0"/>
                <a:t>Indicación del reparo</a:t>
              </a:r>
              <a:endParaRPr lang="es-CL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77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EXAMEN DE CUENTAS, CONSIDERACIONES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23548" y="2549139"/>
            <a:ext cx="2932869" cy="1759721"/>
            <a:chOff x="9812" y="1208538"/>
            <a:chExt cx="2932869" cy="1759721"/>
          </a:xfrm>
        </p:grpSpPr>
        <p:sp>
          <p:nvSpPr>
            <p:cNvPr id="21" name="Rectángulo redondeado 20"/>
            <p:cNvSpPr/>
            <p:nvPr/>
          </p:nvSpPr>
          <p:spPr>
            <a:xfrm>
              <a:off x="9812" y="1208538"/>
              <a:ext cx="2932869" cy="1759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61352" y="1260078"/>
              <a:ext cx="2829789" cy="1656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900" kern="1200" dirty="0" smtClean="0"/>
                <a:t>Cuándo utilizar el artículo 67, de la ley N° 10.336</a:t>
              </a:r>
              <a:endParaRPr lang="es-CL" sz="29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749704" y="3065324"/>
            <a:ext cx="621768" cy="727351"/>
            <a:chOff x="3235968" y="1724723"/>
            <a:chExt cx="621768" cy="727351"/>
          </a:xfrm>
        </p:grpSpPr>
        <p:sp>
          <p:nvSpPr>
            <p:cNvPr id="19" name="Flecha derecha 18"/>
            <p:cNvSpPr/>
            <p:nvPr/>
          </p:nvSpPr>
          <p:spPr>
            <a:xfrm>
              <a:off x="3235968" y="1724723"/>
              <a:ext cx="621768" cy="7273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echa derecha 6"/>
            <p:cNvSpPr/>
            <p:nvPr/>
          </p:nvSpPr>
          <p:spPr>
            <a:xfrm>
              <a:off x="3235968" y="1870193"/>
              <a:ext cx="435238" cy="43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300" kern="120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29565" y="2549139"/>
            <a:ext cx="2932869" cy="1759721"/>
            <a:chOff x="4115829" y="1208538"/>
            <a:chExt cx="2932869" cy="1759721"/>
          </a:xfrm>
        </p:grpSpPr>
        <p:sp>
          <p:nvSpPr>
            <p:cNvPr id="17" name="Rectángulo redondeado 16"/>
            <p:cNvSpPr/>
            <p:nvPr/>
          </p:nvSpPr>
          <p:spPr>
            <a:xfrm>
              <a:off x="4115829" y="1208538"/>
              <a:ext cx="2932869" cy="1759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167369" y="1260078"/>
              <a:ext cx="2829789" cy="1656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900" kern="1200" dirty="0" smtClean="0"/>
                <a:t>Cuándo utilizar el artículo 116, de la ley N° 10.336</a:t>
              </a:r>
              <a:endParaRPr lang="es-CL" sz="29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855721" y="3065324"/>
            <a:ext cx="621768" cy="727351"/>
            <a:chOff x="7341985" y="1724723"/>
            <a:chExt cx="621768" cy="727351"/>
          </a:xfrm>
        </p:grpSpPr>
        <p:sp>
          <p:nvSpPr>
            <p:cNvPr id="15" name="Flecha derecha 14"/>
            <p:cNvSpPr/>
            <p:nvPr/>
          </p:nvSpPr>
          <p:spPr>
            <a:xfrm>
              <a:off x="7341985" y="1724723"/>
              <a:ext cx="621768" cy="7273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echa derecha 10"/>
            <p:cNvSpPr/>
            <p:nvPr/>
          </p:nvSpPr>
          <p:spPr>
            <a:xfrm>
              <a:off x="7341985" y="1870193"/>
              <a:ext cx="435238" cy="43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300" kern="12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735582" y="2549139"/>
            <a:ext cx="2932869" cy="1759721"/>
            <a:chOff x="8221846" y="1208538"/>
            <a:chExt cx="2932869" cy="1759721"/>
          </a:xfrm>
        </p:grpSpPr>
        <p:sp>
          <p:nvSpPr>
            <p:cNvPr id="13" name="Rectángulo redondeado 12"/>
            <p:cNvSpPr/>
            <p:nvPr/>
          </p:nvSpPr>
          <p:spPr>
            <a:xfrm>
              <a:off x="8221846" y="1208538"/>
              <a:ext cx="2932869" cy="1759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8273386" y="1260078"/>
              <a:ext cx="2829789" cy="1656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900" kern="1200" dirty="0" smtClean="0"/>
                <a:t>Consideración para el reparo</a:t>
              </a:r>
              <a:endParaRPr lang="es-CL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2113935" y="180608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458" y="180608"/>
            <a:ext cx="966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Etapas de los expedientes de rendición de cuentas en los Servicios  </a:t>
            </a:r>
            <a:endParaRPr lang="es-ES" altLang="es-C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9"/>
          <p:cNvSpPr/>
          <p:nvPr/>
        </p:nvSpPr>
        <p:spPr>
          <a:xfrm>
            <a:off x="1894056" y="2602080"/>
            <a:ext cx="4032448" cy="3877816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10"/>
          <p:cNvSpPr/>
          <p:nvPr/>
        </p:nvSpPr>
        <p:spPr>
          <a:xfrm>
            <a:off x="3982288" y="2746096"/>
            <a:ext cx="3856238" cy="3744415"/>
          </a:xfrm>
          <a:prstGeom prst="ellipse">
            <a:avLst/>
          </a:prstGeom>
          <a:solidFill>
            <a:srgbClr val="9BD4FF">
              <a:alpha val="5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046184" y="1017904"/>
            <a:ext cx="3733800" cy="3747863"/>
          </a:xfrm>
          <a:prstGeom prst="ellipse">
            <a:avLst/>
          </a:prstGeom>
          <a:solidFill>
            <a:schemeClr val="accent2">
              <a:lumMod val="20000"/>
              <a:lumOff val="80000"/>
              <a:alpha val="6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3982288" y="2890113"/>
            <a:ext cx="1872208" cy="1872208"/>
            <a:chOff x="3491880" y="2924946"/>
            <a:chExt cx="1872208" cy="1872208"/>
          </a:xfrm>
          <a:solidFill>
            <a:srgbClr val="FF0000"/>
          </a:solidFill>
        </p:grpSpPr>
        <p:sp>
          <p:nvSpPr>
            <p:cNvPr id="8" name="Oval 3"/>
            <p:cNvSpPr/>
            <p:nvPr/>
          </p:nvSpPr>
          <p:spPr>
            <a:xfrm>
              <a:off x="3491880" y="2924946"/>
              <a:ext cx="1872208" cy="1872208"/>
            </a:xfrm>
            <a:custGeom>
              <a:avLst/>
              <a:gdLst/>
              <a:ahLst/>
              <a:cxnLst/>
              <a:rect l="l" t="t" r="r" b="b"/>
              <a:pathLst>
                <a:path w="1860860" h="1805432">
                  <a:moveTo>
                    <a:pt x="930698" y="0"/>
                  </a:moveTo>
                  <a:cubicBezTo>
                    <a:pt x="1469971" y="310100"/>
                    <a:pt x="1837713" y="883220"/>
                    <a:pt x="1860860" y="1544231"/>
                  </a:cubicBezTo>
                  <a:cubicBezTo>
                    <a:pt x="1583610" y="1710823"/>
                    <a:pt x="1258819" y="1805432"/>
                    <a:pt x="911930" y="1805432"/>
                  </a:cubicBezTo>
                  <a:cubicBezTo>
                    <a:pt x="580373" y="1805432"/>
                    <a:pt x="269003" y="1719001"/>
                    <a:pt x="0" y="1566018"/>
                  </a:cubicBezTo>
                  <a:cubicBezTo>
                    <a:pt x="15409" y="895967"/>
                    <a:pt x="385651" y="313773"/>
                    <a:pt x="93069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3635896" y="3717033"/>
              <a:ext cx="165709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CL" sz="12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</a:rPr>
                <a:t>VULNERACIÓN DE UNO O MÁS ATRIBUTOS DEL EXAMEN DE CUENTAS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830513" y="2579688"/>
            <a:ext cx="2263775" cy="1966912"/>
            <a:chOff x="2409988" y="2781289"/>
            <a:chExt cx="2097007" cy="1626452"/>
          </a:xfrm>
        </p:grpSpPr>
        <p:sp>
          <p:nvSpPr>
            <p:cNvPr id="12" name="Oval 6"/>
            <p:cNvSpPr/>
            <p:nvPr/>
          </p:nvSpPr>
          <p:spPr>
            <a:xfrm rot="161944">
              <a:off x="2515868" y="2781289"/>
              <a:ext cx="1991127" cy="1626452"/>
            </a:xfrm>
            <a:custGeom>
              <a:avLst/>
              <a:gdLst/>
              <a:ahLst/>
              <a:cxnLst/>
              <a:rect l="l" t="t" r="r" b="b"/>
              <a:pathLst>
                <a:path w="1882099" h="1817986">
                  <a:moveTo>
                    <a:pt x="948930" y="0"/>
                  </a:moveTo>
                  <a:cubicBezTo>
                    <a:pt x="1289309" y="0"/>
                    <a:pt x="1608412" y="91092"/>
                    <a:pt x="1882099" y="251968"/>
                  </a:cubicBezTo>
                  <a:cubicBezTo>
                    <a:pt x="1337051" y="565741"/>
                    <a:pt x="966809" y="1147935"/>
                    <a:pt x="951400" y="1817986"/>
                  </a:cubicBezTo>
                  <a:cubicBezTo>
                    <a:pt x="400677" y="1510478"/>
                    <a:pt x="23454" y="930956"/>
                    <a:pt x="0" y="261202"/>
                  </a:cubicBezTo>
                  <a:cubicBezTo>
                    <a:pt x="277251" y="94610"/>
                    <a:pt x="602042" y="0"/>
                    <a:pt x="94893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3" name="TextBox 28"/>
            <p:cNvSpPr txBox="1">
              <a:spLocks noChangeArrowheads="1"/>
            </p:cNvSpPr>
            <p:nvPr/>
          </p:nvSpPr>
          <p:spPr bwMode="auto">
            <a:xfrm>
              <a:off x="2409988" y="3113345"/>
              <a:ext cx="1752602" cy="38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VERIFICAR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CULPA O DOLO</a:t>
              </a:r>
              <a:endParaRPr lang="es-ES" altLang="es-CL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3983038" y="4402138"/>
            <a:ext cx="1943100" cy="1800225"/>
            <a:chOff x="3491880" y="4509121"/>
            <a:chExt cx="1944216" cy="1758512"/>
          </a:xfrm>
        </p:grpSpPr>
        <p:sp>
          <p:nvSpPr>
            <p:cNvPr id="15" name="Oval 12"/>
            <p:cNvSpPr/>
            <p:nvPr/>
          </p:nvSpPr>
          <p:spPr>
            <a:xfrm>
              <a:off x="3491880" y="4509121"/>
              <a:ext cx="1944216" cy="1758512"/>
            </a:xfrm>
            <a:custGeom>
              <a:avLst/>
              <a:gdLst/>
              <a:ahLst/>
              <a:cxnLst/>
              <a:rect l="l" t="t" r="r" b="b"/>
              <a:pathLst>
                <a:path w="1866900" h="1686504">
                  <a:moveTo>
                    <a:pt x="1864483" y="0"/>
                  </a:moveTo>
                  <a:cubicBezTo>
                    <a:pt x="1866450" y="23663"/>
                    <a:pt x="1866900" y="47479"/>
                    <a:pt x="1866900" y="71401"/>
                  </a:cubicBezTo>
                  <a:cubicBezTo>
                    <a:pt x="1866900" y="762052"/>
                    <a:pt x="1491865" y="1365110"/>
                    <a:pt x="933450" y="1686504"/>
                  </a:cubicBezTo>
                  <a:cubicBezTo>
                    <a:pt x="375036" y="1365110"/>
                    <a:pt x="0" y="762052"/>
                    <a:pt x="0" y="71401"/>
                  </a:cubicBezTo>
                  <a:lnTo>
                    <a:pt x="1650" y="22679"/>
                  </a:lnTo>
                  <a:cubicBezTo>
                    <a:pt x="271103" y="175367"/>
                    <a:pt x="582646" y="261901"/>
                    <a:pt x="914400" y="261901"/>
                  </a:cubicBezTo>
                  <a:cubicBezTo>
                    <a:pt x="1261771" y="261901"/>
                    <a:pt x="1586983" y="167028"/>
                    <a:pt x="186448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>
              <a:off x="3563888" y="4948749"/>
              <a:ext cx="1752600" cy="45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RELACIÓN DE CAUSALIDAD</a:t>
              </a:r>
              <a:endParaRPr lang="es-ES" altLang="es-CL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4918075" y="2601913"/>
            <a:ext cx="2232025" cy="1944687"/>
            <a:chOff x="4753112" y="2672699"/>
            <a:chExt cx="1771516" cy="1976792"/>
          </a:xfrm>
        </p:grpSpPr>
        <p:sp>
          <p:nvSpPr>
            <p:cNvPr id="18" name="Oval 10"/>
            <p:cNvSpPr/>
            <p:nvPr/>
          </p:nvSpPr>
          <p:spPr>
            <a:xfrm>
              <a:off x="4753112" y="2672699"/>
              <a:ext cx="1485504" cy="1976792"/>
            </a:xfrm>
            <a:custGeom>
              <a:avLst/>
              <a:gdLst/>
              <a:ahLst/>
              <a:cxnLst/>
              <a:rect l="l" t="t" r="r" b="b"/>
              <a:pathLst>
                <a:path w="1845189" h="1796104">
                  <a:moveTo>
                    <a:pt x="933225" y="0"/>
                  </a:moveTo>
                  <a:cubicBezTo>
                    <a:pt x="1264651" y="0"/>
                    <a:pt x="1575906" y="86363"/>
                    <a:pt x="1845189" y="238744"/>
                  </a:cubicBezTo>
                  <a:cubicBezTo>
                    <a:pt x="1829532" y="902700"/>
                    <a:pt x="1466469" y="1480486"/>
                    <a:pt x="929650" y="1796104"/>
                  </a:cubicBezTo>
                  <a:cubicBezTo>
                    <a:pt x="907238" y="1135227"/>
                    <a:pt x="539135" y="562257"/>
                    <a:pt x="0" y="251934"/>
                  </a:cubicBezTo>
                  <a:cubicBezTo>
                    <a:pt x="273732" y="91095"/>
                    <a:pt x="592841" y="0"/>
                    <a:pt x="93322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4829174" y="2965558"/>
              <a:ext cx="1695454" cy="4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ACREDITACIÓN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DEL DAÑO</a:t>
              </a:r>
              <a:endParaRPr lang="es-ES" altLang="es-CL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30 CuadroTexto"/>
          <p:cNvSpPr txBox="1"/>
          <p:nvPr/>
        </p:nvSpPr>
        <p:spPr>
          <a:xfrm>
            <a:off x="614363" y="1017588"/>
            <a:ext cx="2254250" cy="307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400" b="1" dirty="0">
                <a:solidFill>
                  <a:prstClr val="black"/>
                </a:solidFill>
              </a:rPr>
              <a:t>AMBIENTE DE CONTROL</a:t>
            </a:r>
            <a:endParaRPr lang="es-ES" sz="1400" b="1" dirty="0">
              <a:solidFill>
                <a:prstClr val="black"/>
              </a:solidFill>
            </a:endParaRPr>
          </a:p>
        </p:txBody>
      </p:sp>
      <p:cxnSp>
        <p:nvCxnSpPr>
          <p:cNvPr id="21" name="32 Conector recto de flecha"/>
          <p:cNvCxnSpPr/>
          <p:nvPr/>
        </p:nvCxnSpPr>
        <p:spPr>
          <a:xfrm>
            <a:off x="1893888" y="1325563"/>
            <a:ext cx="1698625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33 CuadroTexto"/>
          <p:cNvSpPr txBox="1"/>
          <p:nvPr/>
        </p:nvSpPr>
        <p:spPr>
          <a:xfrm>
            <a:off x="614363" y="6184900"/>
            <a:ext cx="2254250" cy="307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400" b="1" dirty="0">
                <a:solidFill>
                  <a:prstClr val="black"/>
                </a:solidFill>
              </a:rPr>
              <a:t>ANÁLISIS DE INFORMACIÓN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23" name="34 CuadroTexto"/>
          <p:cNvSpPr txBox="1"/>
          <p:nvPr/>
        </p:nvSpPr>
        <p:spPr>
          <a:xfrm>
            <a:off x="6889750" y="2736850"/>
            <a:ext cx="2254250" cy="306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400" b="1" dirty="0">
                <a:solidFill>
                  <a:prstClr val="black"/>
                </a:solidFill>
              </a:rPr>
              <a:t>EXAMEN DE CUENTAS</a:t>
            </a:r>
            <a:endParaRPr lang="es-ES" sz="1400" b="1" dirty="0">
              <a:solidFill>
                <a:prstClr val="black"/>
              </a:solidFill>
            </a:endParaRPr>
          </a:p>
        </p:txBody>
      </p:sp>
      <p:cxnSp>
        <p:nvCxnSpPr>
          <p:cNvPr id="24" name="40 Conector recto de flecha"/>
          <p:cNvCxnSpPr/>
          <p:nvPr/>
        </p:nvCxnSpPr>
        <p:spPr>
          <a:xfrm rot="5400000" flipH="1" flipV="1">
            <a:off x="1030288" y="5338763"/>
            <a:ext cx="17287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42 Conector recto de flecha"/>
          <p:cNvCxnSpPr/>
          <p:nvPr/>
        </p:nvCxnSpPr>
        <p:spPr>
          <a:xfrm rot="5400000">
            <a:off x="6950075" y="3956050"/>
            <a:ext cx="18240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43 CuadroTexto"/>
          <p:cNvSpPr txBox="1">
            <a:spLocks noChangeArrowheads="1"/>
          </p:cNvSpPr>
          <p:nvPr/>
        </p:nvSpPr>
        <p:spPr bwMode="auto">
          <a:xfrm>
            <a:off x="1895475" y="4402138"/>
            <a:ext cx="188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rgbClr val="FFFFFF"/>
                </a:solidFill>
                <a:latin typeface="Arial" panose="020B0604020202020204" pitchFamily="34" charset="0"/>
              </a:rPr>
              <a:t>IDENTIFICACIÓN DEL CUENTADANTE</a:t>
            </a:r>
            <a:endParaRPr lang="en-US" altLang="es-CL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44 CuadroTexto"/>
          <p:cNvSpPr txBox="1">
            <a:spLocks noChangeArrowheads="1"/>
          </p:cNvSpPr>
          <p:nvPr/>
        </p:nvSpPr>
        <p:spPr bwMode="auto">
          <a:xfrm>
            <a:off x="3921125" y="1828800"/>
            <a:ext cx="1885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rgbClr val="002060"/>
                </a:solidFill>
                <a:latin typeface="Arial" panose="020B0604020202020204" pitchFamily="34" charset="0"/>
              </a:rPr>
              <a:t>CADUCIDAD</a:t>
            </a:r>
            <a:endParaRPr lang="en-US" altLang="es-CL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8" name="45 CuadroTexto"/>
          <p:cNvSpPr txBox="1">
            <a:spLocks noChangeArrowheads="1"/>
          </p:cNvSpPr>
          <p:nvPr/>
        </p:nvSpPr>
        <p:spPr bwMode="auto">
          <a:xfrm>
            <a:off x="5935663" y="4546600"/>
            <a:ext cx="190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rgbClr val="002060"/>
                </a:solidFill>
                <a:latin typeface="Arial" panose="020B0604020202020204" pitchFamily="34" charset="0"/>
              </a:rPr>
              <a:t>IDENTIFICACIÓN DE LA ACCIÓN U OMISIÓN</a:t>
            </a:r>
            <a:endParaRPr lang="es-ES" altLang="es-CL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2" grpId="0" animBg="1"/>
      <p:bldP spid="23" grpId="0" animBg="1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ORIGEN DE LA NUEVA RESOLUCIÓN.</a:t>
            </a:r>
            <a:br>
              <a:rPr lang="es-ES" b="1" dirty="0" smtClean="0"/>
            </a:br>
            <a:r>
              <a:rPr lang="es-ES" b="1" dirty="0" smtClean="0"/>
              <a:t>Observaciones de los fiscalizadores.</a:t>
            </a:r>
            <a:endParaRPr lang="es-ES" b="1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69480" y="2015256"/>
            <a:ext cx="42910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434343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434343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</a:pPr>
            <a:endParaRPr lang="es-CL" sz="2000" dirty="0">
              <a:solidFill>
                <a:srgbClr val="434343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</a:pPr>
            <a:endParaRPr lang="es-CL" sz="2000" dirty="0">
              <a:solidFill>
                <a:srgbClr val="434343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3048000" y="19096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5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6CC67AB-F62A-4805-99C7-3E69582E4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graphicEl>
                                              <a:dgm id="{A6CC67AB-F62A-4805-99C7-3E69582E4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156E901-5390-4BE4-A6B6-718EFB3EE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8156E901-5390-4BE4-A6B6-718EFB3EE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2B8A951-E287-4E9C-ACDE-3D25BEEE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42B8A951-E287-4E9C-ACDE-3D25BEEE6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C15848F-0A19-4448-9CF2-C1AD06DE3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graphicEl>
                                              <a:dgm id="{BC15848F-0A19-4448-9CF2-C1AD06DE3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E8AAF1F-3C31-47F3-B125-167ABE07A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graphicEl>
                                              <a:dgm id="{DE8AAF1F-3C31-47F3-B125-167ABE07A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0510535-52AB-4851-9774-7C629179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graphicEl>
                                              <a:dgm id="{10510535-52AB-4851-9774-7C629179C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8439415"/>
              </p:ext>
            </p:extLst>
          </p:nvPr>
        </p:nvGraphicFramePr>
        <p:xfrm>
          <a:off x="1194619" y="2084916"/>
          <a:ext cx="9350478" cy="366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1200" y="330507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ESTRUCTURA DE LA RESOLUCIÓN N° 30, DE 2015.</a:t>
            </a:r>
          </a:p>
        </p:txBody>
      </p:sp>
    </p:spTree>
    <p:extLst>
      <p:ext uri="{BB962C8B-B14F-4D97-AF65-F5344CB8AC3E}">
        <p14:creationId xmlns:p14="http://schemas.microsoft.com/office/powerpoint/2010/main" val="14361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E8A355-2FCF-43C4-A7A3-3E50BC7EF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68E8A355-2FCF-43C4-A7A3-3E50BC7EF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C90A5F-937F-4EBC-8C1B-FD54A995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E3C90A5F-937F-4EBC-8C1B-FD54A995D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AAE853-E941-4D39-8D41-D4442806B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43AAE853-E941-4D39-8D41-D4442806B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6F91E9-B57E-4104-B6EB-56E1724B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graphicEl>
                                              <a:dgm id="{8D6F91E9-B57E-4104-B6EB-56E1724B6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AF1627-DF7C-4758-AC88-78FCEFA1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63AF1627-DF7C-4758-AC88-78FCEFA1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0C0FC7-0670-4BB1-9E6D-01EA10532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3B0C0FC7-0670-4BB1-9E6D-01EA10532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9D5C79-2BE9-478D-B8F6-D1E8FDE34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graphicEl>
                                              <a:dgm id="{169D5C79-2BE9-478D-B8F6-D1E8FDE34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1CF6D0-6900-4048-B420-E2362256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graphicEl>
                                              <a:dgm id="{5C1CF6D0-6900-4048-B420-E2362256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8D57C7-7B37-4A13-9664-E0619FF74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graphicEl>
                                              <a:dgm id="{F68D57C7-7B37-4A13-9664-E0619FF74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187460-1482-471C-874E-5574C20A2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graphicEl>
                                              <a:dgm id="{90187460-1482-471C-874E-5574C20A2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F92E19-CAD3-4E59-8730-3661A576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graphicEl>
                                              <a:dgm id="{94F92E19-CAD3-4E59-8730-3661A576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8DC508-3C27-4B8C-816E-62704036B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graphicEl>
                                              <a:dgm id="{5F8DC508-3C27-4B8C-816E-62704036B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1200" y="330507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PRELIMINAR. Ámbito de Aplicación.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18558289"/>
              </p:ext>
            </p:extLst>
          </p:nvPr>
        </p:nvGraphicFramePr>
        <p:xfrm>
          <a:off x="2783593" y="1731889"/>
          <a:ext cx="6463645" cy="441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21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1200" y="330507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PRELIMINAR. Ámbito de Aplicación.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2604656" y="1923473"/>
          <a:ext cx="76338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5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1200" y="330507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I. Normas Generales.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3048000" y="19368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516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s-ES" dirty="0" smtClean="0"/>
          </a:p>
          <a:p>
            <a:pPr marL="400050" indent="-400050">
              <a:buAutoNum type="romanUcPeriod"/>
            </a:pPr>
            <a:endParaRPr lang="es-ES" dirty="0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981200" y="88276"/>
            <a:ext cx="708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				</a:t>
            </a:r>
          </a:p>
          <a:p>
            <a:pPr algn="just"/>
            <a:r>
              <a:rPr lang="es-CL" sz="2000" dirty="0"/>
              <a:t> </a:t>
            </a:r>
          </a:p>
          <a:p>
            <a:pPr algn="just"/>
            <a:endParaRPr lang="es-CL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981200" y="330507"/>
            <a:ext cx="70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TÍTULO I. Normas Generales.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3048000" y="10840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4667480" y="1861850"/>
          <a:ext cx="1957330" cy="131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Estrella de 6 puntas 12"/>
          <p:cNvSpPr/>
          <p:nvPr/>
        </p:nvSpPr>
        <p:spPr>
          <a:xfrm>
            <a:off x="2078515" y="3415230"/>
            <a:ext cx="2588964" cy="2596593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Documentación auténtica o la relación y ubicación de ella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4" name="Estrella de 6 puntas 13"/>
          <p:cNvSpPr/>
          <p:nvPr/>
        </p:nvSpPr>
        <p:spPr>
          <a:xfrm>
            <a:off x="4914734" y="3446518"/>
            <a:ext cx="2588964" cy="2596593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otra documentación o información que permita acreditarlos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5" name="Estrella de 6 puntas 14"/>
          <p:cNvSpPr/>
          <p:nvPr/>
        </p:nvSpPr>
        <p:spPr>
          <a:xfrm>
            <a:off x="7750953" y="3372421"/>
            <a:ext cx="2588964" cy="2596593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Origen. Proyecto o programa. Imputación o identificación de cuenta extrapresupuestaria.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Abrir llave 16"/>
          <p:cNvSpPr/>
          <p:nvPr/>
        </p:nvSpPr>
        <p:spPr>
          <a:xfrm rot="5400000">
            <a:off x="8813560" y="1923987"/>
            <a:ext cx="495778" cy="25889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/>
          <p:cNvSpPr txBox="1"/>
          <p:nvPr/>
        </p:nvSpPr>
        <p:spPr>
          <a:xfrm>
            <a:off x="7839789" y="2447293"/>
            <a:ext cx="244332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Transferencias</a:t>
            </a:r>
          </a:p>
        </p:txBody>
      </p:sp>
    </p:spTree>
    <p:extLst>
      <p:ext uri="{BB962C8B-B14F-4D97-AF65-F5344CB8AC3E}">
        <p14:creationId xmlns:p14="http://schemas.microsoft.com/office/powerpoint/2010/main" val="22535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b="1" dirty="0" smtClean="0"/>
              <a:t> </a:t>
            </a:r>
            <a:r>
              <a:rPr lang="es-CL" b="1" dirty="0"/>
              <a:t>Amplía a 15 días hábiles el plazo para rendir las cuentas.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EQUIPO RENDICIÓN DE CUENTAS</a:t>
            </a:r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" name="Marcador de texto 4"/>
          <p:cNvSpPr txBox="1">
            <a:spLocks/>
          </p:cNvSpPr>
          <p:nvPr/>
        </p:nvSpPr>
        <p:spPr>
          <a:xfrm>
            <a:off x="1253598" y="2084917"/>
            <a:ext cx="5197940" cy="341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lvl="1" indent="0" algn="just">
              <a:buFont typeface="Arial"/>
              <a:buNone/>
            </a:pPr>
            <a:r>
              <a:rPr lang="es-CL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CL" sz="2200" dirty="0" smtClean="0">
                <a:solidFill>
                  <a:schemeClr val="tx1"/>
                </a:solidFill>
                <a:latin typeface="+mn-lt"/>
              </a:rPr>
              <a:t>Este plazo se aplica </a:t>
            </a:r>
            <a:r>
              <a:rPr lang="es-CL" sz="22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supletoriamente </a:t>
            </a:r>
            <a:r>
              <a:rPr lang="es-CL" sz="2200" dirty="0" smtClean="0">
                <a:solidFill>
                  <a:schemeClr val="tx1"/>
                </a:solidFill>
                <a:latin typeface="+mn-lt"/>
              </a:rPr>
              <a:t>cuando los Servicios celebran convenios con terceros (públicos o privados) y no han acordado un lapso para que el receptor rinda las cuentas. </a:t>
            </a:r>
            <a:endParaRPr lang="es-ES" sz="2200" dirty="0">
              <a:latin typeface="+mn-lt"/>
            </a:endParaRPr>
          </a:p>
        </p:txBody>
      </p:sp>
      <p:pic>
        <p:nvPicPr>
          <p:cNvPr id="19" name="Picture 4" descr="http://fessga.es/Imagenes/Iconos/Calendari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12" y="2084916"/>
            <a:ext cx="3825527" cy="3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TemaCG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1377</Words>
  <Application>Microsoft Office PowerPoint</Application>
  <PresentationFormat>Personalizado</PresentationFormat>
  <Paragraphs>274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TemaCGR</vt:lpstr>
      <vt:lpstr>Diseño personalizado</vt:lpstr>
      <vt:lpstr>RENDICIÓN DE CUENTAS –  EXAMEN DE CUENTAS</vt:lpstr>
      <vt:lpstr>ORIGEN DE LA NUEVA RESOLUCIÓN Observaciones de los Servicios.</vt:lpstr>
      <vt:lpstr>ORIGEN DE LA NUEVA RESOLUCIÓN. Observaciones de los fiscalizadores.</vt:lpstr>
      <vt:lpstr>       </vt:lpstr>
      <vt:lpstr>       </vt:lpstr>
      <vt:lpstr>       </vt:lpstr>
      <vt:lpstr>       </vt:lpstr>
      <vt:lpstr>       </vt:lpstr>
      <vt:lpstr> Amplía a 15 días hábiles el plazo para rendir las cuentas.</vt:lpstr>
      <vt:lpstr>Regula con mayor detalle la rendición con documentos en soporte electrónico o formato digital.</vt:lpstr>
      <vt:lpstr>Regula respecto de la rendición de gastos efectuados en el extranjero.</vt:lpstr>
      <vt:lpstr>Flexibiliza la entrega de nuevos fondos, cuando no se ha rendido cuenta de los anteriores. </vt:lpstr>
      <vt:lpstr>Permite rendir gastos efectuados antes de la total tramitación del acto que ordena la transferencia.</vt:lpstr>
      <vt:lpstr>Documentación de respaldo. Excepciones.</vt:lpstr>
      <vt:lpstr>Procedimiento simplificado.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Presentación de PowerPoint</vt:lpstr>
    </vt:vector>
  </TitlesOfParts>
  <Company>CGR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Silva E</dc:creator>
  <cp:lastModifiedBy>UNIDAD CONTROL</cp:lastModifiedBy>
  <cp:revision>185</cp:revision>
  <cp:lastPrinted>2015-04-07T13:16:43Z</cp:lastPrinted>
  <dcterms:created xsi:type="dcterms:W3CDTF">2014-08-18T19:08:29Z</dcterms:created>
  <dcterms:modified xsi:type="dcterms:W3CDTF">2017-11-14T12:56:35Z</dcterms:modified>
</cp:coreProperties>
</file>